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65" r:id="rId5"/>
    <p:sldId id="258" r:id="rId6"/>
    <p:sldId id="266" r:id="rId7"/>
    <p:sldId id="267" r:id="rId8"/>
    <p:sldId id="268" r:id="rId9"/>
    <p:sldId id="291" r:id="rId10"/>
    <p:sldId id="260" r:id="rId11"/>
    <p:sldId id="269" r:id="rId12"/>
    <p:sldId id="292" r:id="rId13"/>
    <p:sldId id="293" r:id="rId14"/>
    <p:sldId id="261" r:id="rId15"/>
    <p:sldId id="294" r:id="rId16"/>
    <p:sldId id="278" r:id="rId17"/>
    <p:sldId id="279" r:id="rId18"/>
    <p:sldId id="295" r:id="rId19"/>
    <p:sldId id="285" r:id="rId20"/>
    <p:sldId id="263" r:id="rId21"/>
    <p:sldId id="275" r:id="rId22"/>
    <p:sldId id="286" r:id="rId23"/>
    <p:sldId id="296" r:id="rId24"/>
    <p:sldId id="264" r:id="rId25"/>
    <p:sldId id="288" r:id="rId26"/>
    <p:sldId id="287" r:id="rId27"/>
    <p:sldId id="290" r:id="rId28"/>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0" autoAdjust="0"/>
    <p:restoredTop sz="94660"/>
  </p:normalViewPr>
  <p:slideViewPr>
    <p:cSldViewPr snapToGrid="0">
      <p:cViewPr varScale="1">
        <p:scale>
          <a:sx n="86" d="100"/>
          <a:sy n="86" d="100"/>
        </p:scale>
        <p:origin x="74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zabeth Clement" userId="aa0370a7-fe43-4585-9772-0ad0845e5b85" providerId="ADAL" clId="{3F6C0A87-5AA9-49BA-871A-EF547A3A6A1B}"/>
    <pc:docChg chg="custSel addSld delSld modSld sldOrd">
      <pc:chgData name="Elizabeth Clement" userId="aa0370a7-fe43-4585-9772-0ad0845e5b85" providerId="ADAL" clId="{3F6C0A87-5AA9-49BA-871A-EF547A3A6A1B}" dt="2022-09-21T07:09:46.810" v="51" actId="47"/>
      <pc:docMkLst>
        <pc:docMk/>
      </pc:docMkLst>
      <pc:sldChg chg="ord">
        <pc:chgData name="Elizabeth Clement" userId="aa0370a7-fe43-4585-9772-0ad0845e5b85" providerId="ADAL" clId="{3F6C0A87-5AA9-49BA-871A-EF547A3A6A1B}" dt="2022-09-20T20:48:40.614" v="1"/>
        <pc:sldMkLst>
          <pc:docMk/>
          <pc:sldMk cId="125898656" sldId="279"/>
        </pc:sldMkLst>
      </pc:sldChg>
      <pc:sldChg chg="modSp mod">
        <pc:chgData name="Elizabeth Clement" userId="aa0370a7-fe43-4585-9772-0ad0845e5b85" providerId="ADAL" clId="{3F6C0A87-5AA9-49BA-871A-EF547A3A6A1B}" dt="2022-09-20T20:52:12.950" v="49" actId="20577"/>
        <pc:sldMkLst>
          <pc:docMk/>
          <pc:sldMk cId="3621722006" sldId="287"/>
        </pc:sldMkLst>
        <pc:spChg chg="mod">
          <ac:chgData name="Elizabeth Clement" userId="aa0370a7-fe43-4585-9772-0ad0845e5b85" providerId="ADAL" clId="{3F6C0A87-5AA9-49BA-871A-EF547A3A6A1B}" dt="2022-09-20T20:52:12.950" v="49" actId="20577"/>
          <ac:spMkLst>
            <pc:docMk/>
            <pc:sldMk cId="3621722006" sldId="287"/>
            <ac:spMk id="5" creationId="{08A555AE-7B21-930C-030D-E9B143084E56}"/>
          </ac:spMkLst>
        </pc:spChg>
      </pc:sldChg>
      <pc:sldChg chg="modSp mod">
        <pc:chgData name="Elizabeth Clement" userId="aa0370a7-fe43-4585-9772-0ad0845e5b85" providerId="ADAL" clId="{3F6C0A87-5AA9-49BA-871A-EF547A3A6A1B}" dt="2022-09-20T20:51:14.716" v="47" actId="20577"/>
        <pc:sldMkLst>
          <pc:docMk/>
          <pc:sldMk cId="3404728113" sldId="288"/>
        </pc:sldMkLst>
        <pc:spChg chg="mod">
          <ac:chgData name="Elizabeth Clement" userId="aa0370a7-fe43-4585-9772-0ad0845e5b85" providerId="ADAL" clId="{3F6C0A87-5AA9-49BA-871A-EF547A3A6A1B}" dt="2022-09-20T20:51:14.716" v="47" actId="20577"/>
          <ac:spMkLst>
            <pc:docMk/>
            <pc:sldMk cId="3404728113" sldId="288"/>
            <ac:spMk id="5" creationId="{08A555AE-7B21-930C-030D-E9B143084E56}"/>
          </ac:spMkLst>
        </pc:spChg>
      </pc:sldChg>
      <pc:sldChg chg="new del">
        <pc:chgData name="Elizabeth Clement" userId="aa0370a7-fe43-4585-9772-0ad0845e5b85" providerId="ADAL" clId="{3F6C0A87-5AA9-49BA-871A-EF547A3A6A1B}" dt="2022-09-21T07:09:46.810" v="51" actId="47"/>
        <pc:sldMkLst>
          <pc:docMk/>
          <pc:sldMk cId="1722917025" sldId="297"/>
        </pc:sldMkLst>
      </pc:sldChg>
    </pc:docChg>
  </pc:docChgLst>
  <pc:docChgLst>
    <pc:chgData name="Elizabeth Clement" userId="aa0370a7-fe43-4585-9772-0ad0845e5b85" providerId="ADAL" clId="{AF205CD9-634F-4616-87BF-108193BDBF2C}"/>
    <pc:docChg chg="undo custSel addSld delSld modSld sldOrd">
      <pc:chgData name="Elizabeth Clement" userId="aa0370a7-fe43-4585-9772-0ad0845e5b85" providerId="ADAL" clId="{AF205CD9-634F-4616-87BF-108193BDBF2C}" dt="2022-09-19T13:56:31.011" v="2806" actId="14100"/>
      <pc:docMkLst>
        <pc:docMk/>
      </pc:docMkLst>
      <pc:sldChg chg="modSp mod">
        <pc:chgData name="Elizabeth Clement" userId="aa0370a7-fe43-4585-9772-0ad0845e5b85" providerId="ADAL" clId="{AF205CD9-634F-4616-87BF-108193BDBF2C}" dt="2022-09-19T13:29:29.985" v="11" actId="1076"/>
        <pc:sldMkLst>
          <pc:docMk/>
          <pc:sldMk cId="278618620" sldId="260"/>
        </pc:sldMkLst>
        <pc:spChg chg="mod">
          <ac:chgData name="Elizabeth Clement" userId="aa0370a7-fe43-4585-9772-0ad0845e5b85" providerId="ADAL" clId="{AF205CD9-634F-4616-87BF-108193BDBF2C}" dt="2022-09-19T13:29:25.733" v="9" actId="1076"/>
          <ac:spMkLst>
            <pc:docMk/>
            <pc:sldMk cId="278618620" sldId="260"/>
            <ac:spMk id="6" creationId="{7C8F78E3-B5BE-CE4C-D69A-A7FA0B89FA10}"/>
          </ac:spMkLst>
        </pc:spChg>
        <pc:picChg chg="mod">
          <ac:chgData name="Elizabeth Clement" userId="aa0370a7-fe43-4585-9772-0ad0845e5b85" providerId="ADAL" clId="{AF205CD9-634F-4616-87BF-108193BDBF2C}" dt="2022-09-19T13:29:29.985" v="11" actId="1076"/>
          <ac:picMkLst>
            <pc:docMk/>
            <pc:sldMk cId="278618620" sldId="260"/>
            <ac:picMk id="5" creationId="{221BDE28-0ECD-F17D-C32E-E2B71DF09298}"/>
          </ac:picMkLst>
        </pc:picChg>
        <pc:picChg chg="mod">
          <ac:chgData name="Elizabeth Clement" userId="aa0370a7-fe43-4585-9772-0ad0845e5b85" providerId="ADAL" clId="{AF205CD9-634F-4616-87BF-108193BDBF2C}" dt="2022-09-19T13:29:13.845" v="4" actId="1076"/>
          <ac:picMkLst>
            <pc:docMk/>
            <pc:sldMk cId="278618620" sldId="260"/>
            <ac:picMk id="7" creationId="{1D27AD85-A406-7AE4-CC6E-BC8B2572AB20}"/>
          </ac:picMkLst>
        </pc:picChg>
        <pc:picChg chg="mod">
          <ac:chgData name="Elizabeth Clement" userId="aa0370a7-fe43-4585-9772-0ad0845e5b85" providerId="ADAL" clId="{AF205CD9-634F-4616-87BF-108193BDBF2C}" dt="2022-09-19T13:29:27.736" v="10" actId="1076"/>
          <ac:picMkLst>
            <pc:docMk/>
            <pc:sldMk cId="278618620" sldId="260"/>
            <ac:picMk id="8" creationId="{496396A0-7493-B370-8F8F-58F9A6B39F88}"/>
          </ac:picMkLst>
        </pc:picChg>
      </pc:sldChg>
      <pc:sldChg chg="modSp mod">
        <pc:chgData name="Elizabeth Clement" userId="aa0370a7-fe43-4585-9772-0ad0845e5b85" providerId="ADAL" clId="{AF205CD9-634F-4616-87BF-108193BDBF2C}" dt="2022-09-19T13:51:44.958" v="2355" actId="20577"/>
        <pc:sldMkLst>
          <pc:docMk/>
          <pc:sldMk cId="918120778" sldId="261"/>
        </pc:sldMkLst>
        <pc:spChg chg="mod">
          <ac:chgData name="Elizabeth Clement" userId="aa0370a7-fe43-4585-9772-0ad0845e5b85" providerId="ADAL" clId="{AF205CD9-634F-4616-87BF-108193BDBF2C}" dt="2022-09-19T13:51:44.958" v="2355" actId="20577"/>
          <ac:spMkLst>
            <pc:docMk/>
            <pc:sldMk cId="918120778" sldId="261"/>
            <ac:spMk id="6" creationId="{7C8F78E3-B5BE-CE4C-D69A-A7FA0B89FA10}"/>
          </ac:spMkLst>
        </pc:spChg>
        <pc:picChg chg="mod">
          <ac:chgData name="Elizabeth Clement" userId="aa0370a7-fe43-4585-9772-0ad0845e5b85" providerId="ADAL" clId="{AF205CD9-634F-4616-87BF-108193BDBF2C}" dt="2022-09-19T13:40:39.771" v="1506" actId="1076"/>
          <ac:picMkLst>
            <pc:docMk/>
            <pc:sldMk cId="918120778" sldId="261"/>
            <ac:picMk id="5" creationId="{221BDE28-0ECD-F17D-C32E-E2B71DF09298}"/>
          </ac:picMkLst>
        </pc:picChg>
        <pc:picChg chg="mod">
          <ac:chgData name="Elizabeth Clement" userId="aa0370a7-fe43-4585-9772-0ad0845e5b85" providerId="ADAL" clId="{AF205CD9-634F-4616-87BF-108193BDBF2C}" dt="2022-09-19T13:40:34.616" v="1504" actId="1076"/>
          <ac:picMkLst>
            <pc:docMk/>
            <pc:sldMk cId="918120778" sldId="261"/>
            <ac:picMk id="11268" creationId="{EDBDAED5-064C-3D53-9B84-6729B2E4D749}"/>
          </ac:picMkLst>
        </pc:picChg>
      </pc:sldChg>
      <pc:sldChg chg="del">
        <pc:chgData name="Elizabeth Clement" userId="aa0370a7-fe43-4585-9772-0ad0845e5b85" providerId="ADAL" clId="{AF205CD9-634F-4616-87BF-108193BDBF2C}" dt="2022-09-19T13:39:59.984" v="1384" actId="47"/>
        <pc:sldMkLst>
          <pc:docMk/>
          <pc:sldMk cId="2434282449" sldId="262"/>
        </pc:sldMkLst>
      </pc:sldChg>
      <pc:sldChg chg="modSp mod">
        <pc:chgData name="Elizabeth Clement" userId="aa0370a7-fe43-4585-9772-0ad0845e5b85" providerId="ADAL" clId="{AF205CD9-634F-4616-87BF-108193BDBF2C}" dt="2022-09-19T13:49:54.144" v="2278" actId="20577"/>
        <pc:sldMkLst>
          <pc:docMk/>
          <pc:sldMk cId="1135026845" sldId="264"/>
        </pc:sldMkLst>
        <pc:spChg chg="mod">
          <ac:chgData name="Elizabeth Clement" userId="aa0370a7-fe43-4585-9772-0ad0845e5b85" providerId="ADAL" clId="{AF205CD9-634F-4616-87BF-108193BDBF2C}" dt="2022-09-19T13:49:54.144" v="2278" actId="20577"/>
          <ac:spMkLst>
            <pc:docMk/>
            <pc:sldMk cId="1135026845" sldId="264"/>
            <ac:spMk id="6" creationId="{7C8F78E3-B5BE-CE4C-D69A-A7FA0B89FA10}"/>
          </ac:spMkLst>
        </pc:spChg>
      </pc:sldChg>
      <pc:sldChg chg="modSp mod">
        <pc:chgData name="Elizabeth Clement" userId="aa0370a7-fe43-4585-9772-0ad0845e5b85" providerId="ADAL" clId="{AF205CD9-634F-4616-87BF-108193BDBF2C}" dt="2022-09-19T13:31:40.521" v="367" actId="20577"/>
        <pc:sldMkLst>
          <pc:docMk/>
          <pc:sldMk cId="2605120292" sldId="269"/>
        </pc:sldMkLst>
        <pc:spChg chg="mod">
          <ac:chgData name="Elizabeth Clement" userId="aa0370a7-fe43-4585-9772-0ad0845e5b85" providerId="ADAL" clId="{AF205CD9-634F-4616-87BF-108193BDBF2C}" dt="2022-09-19T13:31:40.521" v="367" actId="20577"/>
          <ac:spMkLst>
            <pc:docMk/>
            <pc:sldMk cId="2605120292" sldId="269"/>
            <ac:spMk id="3" creationId="{4E780A60-4B48-43EA-A05A-2E013A6A8334}"/>
          </ac:spMkLst>
        </pc:spChg>
        <pc:picChg chg="mod">
          <ac:chgData name="Elizabeth Clement" userId="aa0370a7-fe43-4585-9772-0ad0845e5b85" providerId="ADAL" clId="{AF205CD9-634F-4616-87BF-108193BDBF2C}" dt="2022-09-19T13:31:35.924" v="364" actId="14100"/>
          <ac:picMkLst>
            <pc:docMk/>
            <pc:sldMk cId="2605120292" sldId="269"/>
            <ac:picMk id="5" creationId="{899782A7-F32B-0473-F2F9-B232DD59F172}"/>
          </ac:picMkLst>
        </pc:picChg>
      </pc:sldChg>
      <pc:sldChg chg="del">
        <pc:chgData name="Elizabeth Clement" userId="aa0370a7-fe43-4585-9772-0ad0845e5b85" providerId="ADAL" clId="{AF205CD9-634F-4616-87BF-108193BDBF2C}" dt="2022-09-19T13:39:32.947" v="1382" actId="47"/>
        <pc:sldMkLst>
          <pc:docMk/>
          <pc:sldMk cId="2230199618" sldId="271"/>
        </pc:sldMkLst>
      </pc:sldChg>
      <pc:sldChg chg="del">
        <pc:chgData name="Elizabeth Clement" userId="aa0370a7-fe43-4585-9772-0ad0845e5b85" providerId="ADAL" clId="{AF205CD9-634F-4616-87BF-108193BDBF2C}" dt="2022-09-19T13:39:56.164" v="1383" actId="47"/>
        <pc:sldMkLst>
          <pc:docMk/>
          <pc:sldMk cId="2719897164" sldId="272"/>
        </pc:sldMkLst>
      </pc:sldChg>
      <pc:sldChg chg="modSp del">
        <pc:chgData name="Elizabeth Clement" userId="aa0370a7-fe43-4585-9772-0ad0845e5b85" providerId="ADAL" clId="{AF205CD9-634F-4616-87BF-108193BDBF2C}" dt="2022-09-19T13:39:13.236" v="1381" actId="47"/>
        <pc:sldMkLst>
          <pc:docMk/>
          <pc:sldMk cId="2645790500" sldId="274"/>
        </pc:sldMkLst>
        <pc:spChg chg="mod">
          <ac:chgData name="Elizabeth Clement" userId="aa0370a7-fe43-4585-9772-0ad0845e5b85" providerId="ADAL" clId="{AF205CD9-634F-4616-87BF-108193BDBF2C}" dt="2022-09-19T13:35:05.783" v="680" actId="2711"/>
          <ac:spMkLst>
            <pc:docMk/>
            <pc:sldMk cId="2645790500" sldId="274"/>
            <ac:spMk id="5" creationId="{4A5D6C6B-4B7E-468D-BD63-D03638B22D4D}"/>
          </ac:spMkLst>
        </pc:spChg>
        <pc:picChg chg="mod">
          <ac:chgData name="Elizabeth Clement" userId="aa0370a7-fe43-4585-9772-0ad0845e5b85" providerId="ADAL" clId="{AF205CD9-634F-4616-87BF-108193BDBF2C}" dt="2022-09-19T13:38:51.558" v="1375" actId="1076"/>
          <ac:picMkLst>
            <pc:docMk/>
            <pc:sldMk cId="2645790500" sldId="274"/>
            <ac:picMk id="6146" creationId="{8B765FD6-898A-4A9E-A2DB-7E780D8EE996}"/>
          </ac:picMkLst>
        </pc:picChg>
      </pc:sldChg>
      <pc:sldChg chg="modSp mod">
        <pc:chgData name="Elizabeth Clement" userId="aa0370a7-fe43-4585-9772-0ad0845e5b85" providerId="ADAL" clId="{AF205CD9-634F-4616-87BF-108193BDBF2C}" dt="2022-09-19T13:49:05.907" v="2258" actId="1076"/>
        <pc:sldMkLst>
          <pc:docMk/>
          <pc:sldMk cId="2111657772" sldId="275"/>
        </pc:sldMkLst>
        <pc:spChg chg="mod">
          <ac:chgData name="Elizabeth Clement" userId="aa0370a7-fe43-4585-9772-0ad0845e5b85" providerId="ADAL" clId="{AF205CD9-634F-4616-87BF-108193BDBF2C}" dt="2022-09-19T13:49:05.907" v="2258" actId="1076"/>
          <ac:spMkLst>
            <pc:docMk/>
            <pc:sldMk cId="2111657772" sldId="275"/>
            <ac:spMk id="5" creationId="{08A555AE-7B21-930C-030D-E9B143084E56}"/>
          </ac:spMkLst>
        </pc:spChg>
      </pc:sldChg>
      <pc:sldChg chg="addSp delSp modSp mod ord">
        <pc:chgData name="Elizabeth Clement" userId="aa0370a7-fe43-4585-9772-0ad0845e5b85" providerId="ADAL" clId="{AF205CD9-634F-4616-87BF-108193BDBF2C}" dt="2022-09-19T13:47:52.951" v="2242" actId="1076"/>
        <pc:sldMkLst>
          <pc:docMk/>
          <pc:sldMk cId="3383064681" sldId="278"/>
        </pc:sldMkLst>
        <pc:spChg chg="add del mod">
          <ac:chgData name="Elizabeth Clement" userId="aa0370a7-fe43-4585-9772-0ad0845e5b85" providerId="ADAL" clId="{AF205CD9-634F-4616-87BF-108193BDBF2C}" dt="2022-09-19T13:45:32.069" v="1804" actId="478"/>
          <ac:spMkLst>
            <pc:docMk/>
            <pc:sldMk cId="3383064681" sldId="278"/>
            <ac:spMk id="3" creationId="{7617D8C5-5BA0-FB15-56A7-159AA6B16D4A}"/>
          </ac:spMkLst>
        </pc:spChg>
        <pc:spChg chg="del mod">
          <ac:chgData name="Elizabeth Clement" userId="aa0370a7-fe43-4585-9772-0ad0845e5b85" providerId="ADAL" clId="{AF205CD9-634F-4616-87BF-108193BDBF2C}" dt="2022-09-19T13:45:30.637" v="1803" actId="478"/>
          <ac:spMkLst>
            <pc:docMk/>
            <pc:sldMk cId="3383064681" sldId="278"/>
            <ac:spMk id="13" creationId="{00000000-0000-0000-0000-000000000000}"/>
          </ac:spMkLst>
        </pc:spChg>
        <pc:spChg chg="mod">
          <ac:chgData name="Elizabeth Clement" userId="aa0370a7-fe43-4585-9772-0ad0845e5b85" providerId="ADAL" clId="{AF205CD9-634F-4616-87BF-108193BDBF2C}" dt="2022-09-19T13:47:29.106" v="2239" actId="1076"/>
          <ac:spMkLst>
            <pc:docMk/>
            <pc:sldMk cId="3383064681" sldId="278"/>
            <ac:spMk id="14" creationId="{00000000-0000-0000-0000-000000000000}"/>
          </ac:spMkLst>
        </pc:spChg>
        <pc:picChg chg="add mod">
          <ac:chgData name="Elizabeth Clement" userId="aa0370a7-fe43-4585-9772-0ad0845e5b85" providerId="ADAL" clId="{AF205CD9-634F-4616-87BF-108193BDBF2C}" dt="2022-09-19T13:47:52.951" v="2242" actId="1076"/>
          <ac:picMkLst>
            <pc:docMk/>
            <pc:sldMk cId="3383064681" sldId="278"/>
            <ac:picMk id="4" creationId="{B55611FE-7365-12D2-6182-B9AED76FED68}"/>
          </ac:picMkLst>
        </pc:picChg>
      </pc:sldChg>
      <pc:sldChg chg="modSp mod">
        <pc:chgData name="Elizabeth Clement" userId="aa0370a7-fe43-4585-9772-0ad0845e5b85" providerId="ADAL" clId="{AF205CD9-634F-4616-87BF-108193BDBF2C}" dt="2022-09-19T13:48:36.618" v="2254" actId="2711"/>
        <pc:sldMkLst>
          <pc:docMk/>
          <pc:sldMk cId="125898656" sldId="279"/>
        </pc:sldMkLst>
        <pc:spChg chg="mod">
          <ac:chgData name="Elizabeth Clement" userId="aa0370a7-fe43-4585-9772-0ad0845e5b85" providerId="ADAL" clId="{AF205CD9-634F-4616-87BF-108193BDBF2C}" dt="2022-09-19T13:48:29.624" v="2251" actId="20577"/>
          <ac:spMkLst>
            <pc:docMk/>
            <pc:sldMk cId="125898656" sldId="279"/>
            <ac:spMk id="4" creationId="{00000000-0000-0000-0000-000000000000}"/>
          </ac:spMkLst>
        </pc:spChg>
        <pc:spChg chg="mod">
          <ac:chgData name="Elizabeth Clement" userId="aa0370a7-fe43-4585-9772-0ad0845e5b85" providerId="ADAL" clId="{AF205CD9-634F-4616-87BF-108193BDBF2C}" dt="2022-09-19T13:48:36.618" v="2254" actId="2711"/>
          <ac:spMkLst>
            <pc:docMk/>
            <pc:sldMk cId="125898656" sldId="279"/>
            <ac:spMk id="13" creationId="{00000000-0000-0000-0000-000000000000}"/>
          </ac:spMkLst>
        </pc:spChg>
      </pc:sldChg>
      <pc:sldChg chg="modSp mod">
        <pc:chgData name="Elizabeth Clement" userId="aa0370a7-fe43-4585-9772-0ad0845e5b85" providerId="ADAL" clId="{AF205CD9-634F-4616-87BF-108193BDBF2C}" dt="2022-09-19T13:49:25.886" v="2262" actId="20577"/>
        <pc:sldMkLst>
          <pc:docMk/>
          <pc:sldMk cId="68344805" sldId="286"/>
        </pc:sldMkLst>
        <pc:spChg chg="mod">
          <ac:chgData name="Elizabeth Clement" userId="aa0370a7-fe43-4585-9772-0ad0845e5b85" providerId="ADAL" clId="{AF205CD9-634F-4616-87BF-108193BDBF2C}" dt="2022-09-19T13:49:25.886" v="2262" actId="20577"/>
          <ac:spMkLst>
            <pc:docMk/>
            <pc:sldMk cId="68344805" sldId="286"/>
            <ac:spMk id="8" creationId="{7D1EECDF-2A88-5DB4-A4CE-4C37516F969E}"/>
          </ac:spMkLst>
        </pc:spChg>
      </pc:sldChg>
      <pc:sldChg chg="modSp mod">
        <pc:chgData name="Elizabeth Clement" userId="aa0370a7-fe43-4585-9772-0ad0845e5b85" providerId="ADAL" clId="{AF205CD9-634F-4616-87BF-108193BDBF2C}" dt="2022-09-19T13:56:31.011" v="2806" actId="14100"/>
        <pc:sldMkLst>
          <pc:docMk/>
          <pc:sldMk cId="3621722006" sldId="287"/>
        </pc:sldMkLst>
        <pc:spChg chg="mod">
          <ac:chgData name="Elizabeth Clement" userId="aa0370a7-fe43-4585-9772-0ad0845e5b85" providerId="ADAL" clId="{AF205CD9-634F-4616-87BF-108193BDBF2C}" dt="2022-09-19T13:56:26.284" v="2804" actId="20577"/>
          <ac:spMkLst>
            <pc:docMk/>
            <pc:sldMk cId="3621722006" sldId="287"/>
            <ac:spMk id="5" creationId="{08A555AE-7B21-930C-030D-E9B143084E56}"/>
          </ac:spMkLst>
        </pc:spChg>
        <pc:picChg chg="mod">
          <ac:chgData name="Elizabeth Clement" userId="aa0370a7-fe43-4585-9772-0ad0845e5b85" providerId="ADAL" clId="{AF205CD9-634F-4616-87BF-108193BDBF2C}" dt="2022-09-19T13:56:31.011" v="2806" actId="14100"/>
          <ac:picMkLst>
            <pc:docMk/>
            <pc:sldMk cId="3621722006" sldId="287"/>
            <ac:picMk id="3" creationId="{25C5CB52-36F6-CFB7-306C-C8B51B44C3FC}"/>
          </ac:picMkLst>
        </pc:picChg>
      </pc:sldChg>
      <pc:sldChg chg="modSp mod">
        <pc:chgData name="Elizabeth Clement" userId="aa0370a7-fe43-4585-9772-0ad0845e5b85" providerId="ADAL" clId="{AF205CD9-634F-4616-87BF-108193BDBF2C}" dt="2022-09-19T13:56:12.126" v="2779" actId="313"/>
        <pc:sldMkLst>
          <pc:docMk/>
          <pc:sldMk cId="3404728113" sldId="288"/>
        </pc:sldMkLst>
        <pc:spChg chg="mod">
          <ac:chgData name="Elizabeth Clement" userId="aa0370a7-fe43-4585-9772-0ad0845e5b85" providerId="ADAL" clId="{AF205CD9-634F-4616-87BF-108193BDBF2C}" dt="2022-09-19T13:56:12.126" v="2779" actId="313"/>
          <ac:spMkLst>
            <pc:docMk/>
            <pc:sldMk cId="3404728113" sldId="288"/>
            <ac:spMk id="5" creationId="{08A555AE-7B21-930C-030D-E9B143084E56}"/>
          </ac:spMkLst>
        </pc:spChg>
      </pc:sldChg>
      <pc:sldChg chg="addSp modSp mod">
        <pc:chgData name="Elizabeth Clement" userId="aa0370a7-fe43-4585-9772-0ad0845e5b85" providerId="ADAL" clId="{AF205CD9-634F-4616-87BF-108193BDBF2C}" dt="2022-09-19T13:50:48.502" v="2331" actId="1076"/>
        <pc:sldMkLst>
          <pc:docMk/>
          <pc:sldMk cId="887462227" sldId="290"/>
        </pc:sldMkLst>
        <pc:spChg chg="add mod">
          <ac:chgData name="Elizabeth Clement" userId="aa0370a7-fe43-4585-9772-0ad0845e5b85" providerId="ADAL" clId="{AF205CD9-634F-4616-87BF-108193BDBF2C}" dt="2022-09-19T13:50:48.502" v="2331" actId="1076"/>
          <ac:spMkLst>
            <pc:docMk/>
            <pc:sldMk cId="887462227" sldId="290"/>
            <ac:spMk id="2" creationId="{0AD7C908-3242-41EE-5EF0-9641565CC04C}"/>
          </ac:spMkLst>
        </pc:spChg>
        <pc:spChg chg="mod">
          <ac:chgData name="Elizabeth Clement" userId="aa0370a7-fe43-4585-9772-0ad0845e5b85" providerId="ADAL" clId="{AF205CD9-634F-4616-87BF-108193BDBF2C}" dt="2022-09-19T13:50:21.859" v="2282" actId="1076"/>
          <ac:spMkLst>
            <pc:docMk/>
            <pc:sldMk cId="887462227" sldId="290"/>
            <ac:spMk id="4" creationId="{8F3DD939-00E2-A2FC-6247-4376B3C495DA}"/>
          </ac:spMkLst>
        </pc:spChg>
        <pc:picChg chg="mod">
          <ac:chgData name="Elizabeth Clement" userId="aa0370a7-fe43-4585-9772-0ad0845e5b85" providerId="ADAL" clId="{AF205CD9-634F-4616-87BF-108193BDBF2C}" dt="2022-09-19T13:50:23.930" v="2283" actId="1076"/>
          <ac:picMkLst>
            <pc:docMk/>
            <pc:sldMk cId="887462227" sldId="290"/>
            <ac:picMk id="7170" creationId="{763E9C19-D831-FEFD-D26D-6BED2CC0587D}"/>
          </ac:picMkLst>
        </pc:picChg>
      </pc:sldChg>
      <pc:sldChg chg="addSp delSp modSp add mod modAnim">
        <pc:chgData name="Elizabeth Clement" userId="aa0370a7-fe43-4585-9772-0ad0845e5b85" providerId="ADAL" clId="{AF205CD9-634F-4616-87BF-108193BDBF2C}" dt="2022-09-19T13:51:33.797" v="2339" actId="1076"/>
        <pc:sldMkLst>
          <pc:docMk/>
          <pc:sldMk cId="3328587288" sldId="292"/>
        </pc:sldMkLst>
        <pc:spChg chg="mod">
          <ac:chgData name="Elizabeth Clement" userId="aa0370a7-fe43-4585-9772-0ad0845e5b85" providerId="ADAL" clId="{AF205CD9-634F-4616-87BF-108193BDBF2C}" dt="2022-09-19T13:51:29.663" v="2337" actId="115"/>
          <ac:spMkLst>
            <pc:docMk/>
            <pc:sldMk cId="3328587288" sldId="292"/>
            <ac:spMk id="3" creationId="{4E780A60-4B48-43EA-A05A-2E013A6A8334}"/>
          </ac:spMkLst>
        </pc:spChg>
        <pc:picChg chg="add mod">
          <ac:chgData name="Elizabeth Clement" userId="aa0370a7-fe43-4585-9772-0ad0845e5b85" providerId="ADAL" clId="{AF205CD9-634F-4616-87BF-108193BDBF2C}" dt="2022-09-19T13:51:33.797" v="2339" actId="1076"/>
          <ac:picMkLst>
            <pc:docMk/>
            <pc:sldMk cId="3328587288" sldId="292"/>
            <ac:picMk id="4" creationId="{3A9DFFF3-375C-9362-8079-7B81BC95304C}"/>
          </ac:picMkLst>
        </pc:picChg>
        <pc:picChg chg="del">
          <ac:chgData name="Elizabeth Clement" userId="aa0370a7-fe43-4585-9772-0ad0845e5b85" providerId="ADAL" clId="{AF205CD9-634F-4616-87BF-108193BDBF2C}" dt="2022-09-19T13:32:52.207" v="594" actId="478"/>
          <ac:picMkLst>
            <pc:docMk/>
            <pc:sldMk cId="3328587288" sldId="292"/>
            <ac:picMk id="5" creationId="{899782A7-F32B-0473-F2F9-B232DD59F172}"/>
          </ac:picMkLst>
        </pc:picChg>
      </pc:sldChg>
      <pc:sldChg chg="addSp delSp modSp add mod ord modAnim">
        <pc:chgData name="Elizabeth Clement" userId="aa0370a7-fe43-4585-9772-0ad0845e5b85" providerId="ADAL" clId="{AF205CD9-634F-4616-87BF-108193BDBF2C}" dt="2022-09-19T13:39:00.568" v="1380" actId="1076"/>
        <pc:sldMkLst>
          <pc:docMk/>
          <pc:sldMk cId="98488153" sldId="293"/>
        </pc:sldMkLst>
        <pc:spChg chg="add mod">
          <ac:chgData name="Elizabeth Clement" userId="aa0370a7-fe43-4585-9772-0ad0845e5b85" providerId="ADAL" clId="{AF205CD9-634F-4616-87BF-108193BDBF2C}" dt="2022-09-19T13:38:29.291" v="1372" actId="20577"/>
          <ac:spMkLst>
            <pc:docMk/>
            <pc:sldMk cId="98488153" sldId="293"/>
            <ac:spMk id="2" creationId="{408966A1-372D-1063-9EBD-088668987F91}"/>
          </ac:spMkLst>
        </pc:spChg>
        <pc:spChg chg="mod">
          <ac:chgData name="Elizabeth Clement" userId="aa0370a7-fe43-4585-9772-0ad0845e5b85" providerId="ADAL" clId="{AF205CD9-634F-4616-87BF-108193BDBF2C}" dt="2022-09-19T13:38:32.999" v="1373" actId="1076"/>
          <ac:spMkLst>
            <pc:docMk/>
            <pc:sldMk cId="98488153" sldId="293"/>
            <ac:spMk id="5" creationId="{4A5D6C6B-4B7E-468D-BD63-D03638B22D4D}"/>
          </ac:spMkLst>
        </pc:spChg>
        <pc:picChg chg="add mod">
          <ac:chgData name="Elizabeth Clement" userId="aa0370a7-fe43-4585-9772-0ad0845e5b85" providerId="ADAL" clId="{AF205CD9-634F-4616-87BF-108193BDBF2C}" dt="2022-09-19T13:39:00.568" v="1380" actId="1076"/>
          <ac:picMkLst>
            <pc:docMk/>
            <pc:sldMk cId="98488153" sldId="293"/>
            <ac:picMk id="3" creationId="{B23D80A2-DBC4-34DA-1011-A87CED5DCC7B}"/>
          </ac:picMkLst>
        </pc:picChg>
        <pc:picChg chg="mod">
          <ac:chgData name="Elizabeth Clement" userId="aa0370a7-fe43-4585-9772-0ad0845e5b85" providerId="ADAL" clId="{AF205CD9-634F-4616-87BF-108193BDBF2C}" dt="2022-09-19T13:38:34.804" v="1374" actId="1076"/>
          <ac:picMkLst>
            <pc:docMk/>
            <pc:sldMk cId="98488153" sldId="293"/>
            <ac:picMk id="2050" creationId="{CF719027-72FD-4540-BD9A-3404A4048F2B}"/>
          </ac:picMkLst>
        </pc:picChg>
        <pc:picChg chg="del">
          <ac:chgData name="Elizabeth Clement" userId="aa0370a7-fe43-4585-9772-0ad0845e5b85" providerId="ADAL" clId="{AF205CD9-634F-4616-87BF-108193BDBF2C}" dt="2022-09-19T13:35:16.432" v="684" actId="478"/>
          <ac:picMkLst>
            <pc:docMk/>
            <pc:sldMk cId="98488153" sldId="293"/>
            <ac:picMk id="6146" creationId="{8B765FD6-898A-4A9E-A2DB-7E780D8EE996}"/>
          </ac:picMkLst>
        </pc:picChg>
      </pc:sldChg>
      <pc:sldChg chg="addSp delSp modSp add mod">
        <pc:chgData name="Elizabeth Clement" userId="aa0370a7-fe43-4585-9772-0ad0845e5b85" providerId="ADAL" clId="{AF205CD9-634F-4616-87BF-108193BDBF2C}" dt="2022-09-19T13:45:07.673" v="1796" actId="1076"/>
        <pc:sldMkLst>
          <pc:docMk/>
          <pc:sldMk cId="15775797" sldId="294"/>
        </pc:sldMkLst>
        <pc:spChg chg="del mod">
          <ac:chgData name="Elizabeth Clement" userId="aa0370a7-fe43-4585-9772-0ad0845e5b85" providerId="ADAL" clId="{AF205CD9-634F-4616-87BF-108193BDBF2C}" dt="2022-09-19T13:41:45.457" v="1660" actId="478"/>
          <ac:spMkLst>
            <pc:docMk/>
            <pc:sldMk cId="15775797" sldId="294"/>
            <ac:spMk id="13" creationId="{00000000-0000-0000-0000-000000000000}"/>
          </ac:spMkLst>
        </pc:spChg>
        <pc:spChg chg="mod">
          <ac:chgData name="Elizabeth Clement" userId="aa0370a7-fe43-4585-9772-0ad0845e5b85" providerId="ADAL" clId="{AF205CD9-634F-4616-87BF-108193BDBF2C}" dt="2022-09-19T13:45:07.673" v="1796" actId="1076"/>
          <ac:spMkLst>
            <pc:docMk/>
            <pc:sldMk cId="15775797" sldId="294"/>
            <ac:spMk id="14" creationId="{00000000-0000-0000-0000-000000000000}"/>
          </ac:spMkLst>
        </pc:spChg>
        <pc:picChg chg="add mod">
          <ac:chgData name="Elizabeth Clement" userId="aa0370a7-fe43-4585-9772-0ad0845e5b85" providerId="ADAL" clId="{AF205CD9-634F-4616-87BF-108193BDBF2C}" dt="2022-09-19T13:45:04.121" v="1795" actId="1076"/>
          <ac:picMkLst>
            <pc:docMk/>
            <pc:sldMk cId="15775797" sldId="294"/>
            <ac:picMk id="3" creationId="{C59EE372-EF05-7AF4-B2B5-6995D8611B19}"/>
          </ac:picMkLst>
        </pc:picChg>
        <pc:picChg chg="add mod">
          <ac:chgData name="Elizabeth Clement" userId="aa0370a7-fe43-4585-9772-0ad0845e5b85" providerId="ADAL" clId="{AF205CD9-634F-4616-87BF-108193BDBF2C}" dt="2022-09-19T13:45:02.983" v="1794" actId="1076"/>
          <ac:picMkLst>
            <pc:docMk/>
            <pc:sldMk cId="15775797" sldId="294"/>
            <ac:picMk id="5" creationId="{7ECED31D-D818-C17C-7BE7-19196C0A59DB}"/>
          </ac:picMkLst>
        </pc:picChg>
        <pc:picChg chg="add mod">
          <ac:chgData name="Elizabeth Clement" userId="aa0370a7-fe43-4585-9772-0ad0845e5b85" providerId="ADAL" clId="{AF205CD9-634F-4616-87BF-108193BDBF2C}" dt="2022-09-19T13:45:01.708" v="1793" actId="1076"/>
          <ac:picMkLst>
            <pc:docMk/>
            <pc:sldMk cId="15775797" sldId="294"/>
            <ac:picMk id="7" creationId="{FF0EC04D-2DA2-623F-549A-B6B740608B97}"/>
          </ac:picMkLst>
        </pc:picChg>
      </pc:sldChg>
      <pc:sldChg chg="modSp add mod">
        <pc:chgData name="Elizabeth Clement" userId="aa0370a7-fe43-4585-9772-0ad0845e5b85" providerId="ADAL" clId="{AF205CD9-634F-4616-87BF-108193BDBF2C}" dt="2022-09-19T13:48:43.596" v="2256" actId="113"/>
        <pc:sldMkLst>
          <pc:docMk/>
          <pc:sldMk cId="181288943" sldId="295"/>
        </pc:sldMkLst>
        <pc:spChg chg="mod">
          <ac:chgData name="Elizabeth Clement" userId="aa0370a7-fe43-4585-9772-0ad0845e5b85" providerId="ADAL" clId="{AF205CD9-634F-4616-87BF-108193BDBF2C}" dt="2022-09-19T13:48:43.596" v="2256" actId="113"/>
          <ac:spMkLst>
            <pc:docMk/>
            <pc:sldMk cId="181288943" sldId="295"/>
            <ac:spMk id="13" creationId="{00000000-0000-0000-0000-000000000000}"/>
          </ac:spMkLst>
        </pc:spChg>
        <pc:spChg chg="mod">
          <ac:chgData name="Elizabeth Clement" userId="aa0370a7-fe43-4585-9772-0ad0845e5b85" providerId="ADAL" clId="{AF205CD9-634F-4616-87BF-108193BDBF2C}" dt="2022-09-19T13:48:01.439" v="2243" actId="2711"/>
          <ac:spMkLst>
            <pc:docMk/>
            <pc:sldMk cId="181288943" sldId="295"/>
            <ac:spMk id="14" creationId="{00000000-0000-0000-0000-000000000000}"/>
          </ac:spMkLst>
        </pc:spChg>
      </pc:sldChg>
      <pc:sldChg chg="addSp modSp new mod">
        <pc:chgData name="Elizabeth Clement" userId="aa0370a7-fe43-4585-9772-0ad0845e5b85" providerId="ADAL" clId="{AF205CD9-634F-4616-87BF-108193BDBF2C}" dt="2022-09-19T13:55:41.615" v="2740" actId="1076"/>
        <pc:sldMkLst>
          <pc:docMk/>
          <pc:sldMk cId="1463212560" sldId="296"/>
        </pc:sldMkLst>
        <pc:spChg chg="add mod">
          <ac:chgData name="Elizabeth Clement" userId="aa0370a7-fe43-4585-9772-0ad0845e5b85" providerId="ADAL" clId="{AF205CD9-634F-4616-87BF-108193BDBF2C}" dt="2022-09-19T13:54:18.194" v="2720" actId="20577"/>
          <ac:spMkLst>
            <pc:docMk/>
            <pc:sldMk cId="1463212560" sldId="296"/>
            <ac:spMk id="2" creationId="{49DF61CC-C786-9A31-AF47-C67B31B13D50}"/>
          </ac:spMkLst>
        </pc:spChg>
        <pc:picChg chg="add mod">
          <ac:chgData name="Elizabeth Clement" userId="aa0370a7-fe43-4585-9772-0ad0845e5b85" providerId="ADAL" clId="{AF205CD9-634F-4616-87BF-108193BDBF2C}" dt="2022-09-19T13:54:21.069" v="2721" actId="1076"/>
          <ac:picMkLst>
            <pc:docMk/>
            <pc:sldMk cId="1463212560" sldId="296"/>
            <ac:picMk id="4" creationId="{A08E6703-D1FE-6330-5A0A-DE56123B82E9}"/>
          </ac:picMkLst>
        </pc:picChg>
        <pc:picChg chg="add mod">
          <ac:chgData name="Elizabeth Clement" userId="aa0370a7-fe43-4585-9772-0ad0845e5b85" providerId="ADAL" clId="{AF205CD9-634F-4616-87BF-108193BDBF2C}" dt="2022-09-19T13:55:41.615" v="2740" actId="1076"/>
          <ac:picMkLst>
            <pc:docMk/>
            <pc:sldMk cId="1463212560" sldId="296"/>
            <ac:picMk id="5" creationId="{E6CAB3ED-B5F4-AF8D-7136-93CFDA91E57C}"/>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75D01-B27F-82E6-8613-01886B2BA4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852C7BF-DE42-ADCC-C6A3-5AE6ABA9B1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B24A5-ADCB-4859-5FD1-D76417AD0303}"/>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17D141EC-0B8C-268E-6505-21D8601D512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808DCB-CFC2-6AE4-87C7-C6487CAB8B90}"/>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2238511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C48AC-FCD3-5A47-1E26-55992D78C9F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7A30FC-3485-3707-F160-7942A46C34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4D3FF8-0257-6705-F35A-380F54702F9B}"/>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2E3637A4-1C67-B81B-3920-9435C8A6312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12A1D0-7863-92DD-0CCF-AEAB06DC80BD}"/>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240923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D9F05-FE93-91F3-4A4B-7B5BB9D836A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84FEF20-FE9A-B053-08B4-A8F634BE16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27BAB4-FB1B-CED2-AB7B-F6FC0494CE27}"/>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5F7D4C44-5823-E7DA-DAC3-8720F29D9A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52885C-D766-75EE-139A-C19881B03E7C}"/>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394064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ACF5D-5C36-4E58-85CF-661D20B85C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87EECE0-1459-4701-BDA9-9903F5A3D1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A65F87C-74DE-4230-ABB1-5F77381268D7}"/>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60D207C2-D455-4167-8BFD-FDB535D179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0A14E39-E16C-4B3F-8629-CFC8B89BEF64}"/>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2056235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FCBB4-A464-4DDD-80E6-8379EEB3433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AADE8CE-5442-42D0-BD99-ADB518A911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FABC4C-375D-421C-BF17-F0624C5744EF}"/>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2D97AD13-51DE-4101-8C16-264ED7DB23B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125D3A-E9DA-44B3-A4DE-3C7444B06431}"/>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3703076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6F9A6-27A5-45FF-9104-6DFF0CCB7E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9691659-EFF7-4B1D-9283-52785ED804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700395-A5D4-4F10-AFFF-7EFE9198905A}"/>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36445944-0722-4B3D-A8E8-CC51B8D2C3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A1808D-A584-4B2C-86D0-B58E6E0F582C}"/>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4096734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C1E11-407C-4B41-AA2F-38DD98866F6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9021878-7D0F-42A9-AD29-3D6D3BB7BE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3B561E0-5123-468D-8C7A-29056304CC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5F25B72-7950-4335-8094-0958238DB745}"/>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6" name="Footer Placeholder 5">
            <a:extLst>
              <a:ext uri="{FF2B5EF4-FFF2-40B4-BE49-F238E27FC236}">
                <a16:creationId xmlns:a16="http://schemas.microsoft.com/office/drawing/2014/main" id="{009F9E61-9261-43D8-8A47-BA59FBD5B6E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18FD7A8-B8E5-4C73-B9BD-55CE9EB9FE75}"/>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25730769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0D79E-25B6-4576-B324-A9A214DD798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2B3DE1-7FF6-4F7F-8BB7-35456EB92E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2D1A0C-F782-4CDF-9B09-DABEE2191B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7ABCFC-B14E-40F5-90D0-2411AE79CB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73CBD1-942C-45F3-B62B-EFA117F1F6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E849DC4-FDC2-4CFE-B396-1D51066974FC}"/>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8" name="Footer Placeholder 7">
            <a:extLst>
              <a:ext uri="{FF2B5EF4-FFF2-40B4-BE49-F238E27FC236}">
                <a16:creationId xmlns:a16="http://schemas.microsoft.com/office/drawing/2014/main" id="{311FB2F0-FCAF-4256-B5B3-2FC4BAD257C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1A4FFD6-D927-4085-BB7F-3C01A99B060A}"/>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430345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8BFD-33DD-4F28-8989-F43B3371C5F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FD25B7-6FE5-47FF-9BDC-5FD4A032271B}"/>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4" name="Footer Placeholder 3">
            <a:extLst>
              <a:ext uri="{FF2B5EF4-FFF2-40B4-BE49-F238E27FC236}">
                <a16:creationId xmlns:a16="http://schemas.microsoft.com/office/drawing/2014/main" id="{9654CD9F-CBFA-4618-9BCA-D462647D902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9941C29-6483-4778-BEDD-D4ECF758C776}"/>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4105352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38E43-A0DC-4590-9AA0-AAF09A22FEB6}"/>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3" name="Footer Placeholder 2">
            <a:extLst>
              <a:ext uri="{FF2B5EF4-FFF2-40B4-BE49-F238E27FC236}">
                <a16:creationId xmlns:a16="http://schemas.microsoft.com/office/drawing/2014/main" id="{9058B819-B7EE-4523-BC38-866E407DB9F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6954EC9-AB73-4D96-8F14-A4A63280E3CE}"/>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21450866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C1755-83E7-4702-8528-CF39E985B4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42E37DC-E99A-4EE6-9677-7E7291719E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845C287-03E7-47CE-A287-A0AF7B5DD4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428BAD-3D7D-4EAC-BDD6-9F7902FE6C3F}"/>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6" name="Footer Placeholder 5">
            <a:extLst>
              <a:ext uri="{FF2B5EF4-FFF2-40B4-BE49-F238E27FC236}">
                <a16:creationId xmlns:a16="http://schemas.microsoft.com/office/drawing/2014/main" id="{4BB37AA6-F6EF-4EB6-94CB-8B98CBB2B64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D5B00B4-BC64-4E1B-85D1-F13938E303BF}"/>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3512960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418F7-817E-17FC-D4AE-4B639E81E0D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33C11EA-3D6D-6B55-3798-B65432277B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67CD81-DD3D-72D1-27E0-DE456B6CC73E}"/>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846B193A-596F-C465-FAC3-2BF01F2283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E9B2AF-F714-CB98-F72A-1E3CE27BD760}"/>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2851935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8692F-A914-41EC-AA4E-DDC4E49F49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F4091E-1623-4AAE-BDF5-A98FE6D825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F8A83A3-30D8-44DB-9E85-7FAD59AD30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344FC7-A636-42E5-8310-8142BE5A0DD7}"/>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6" name="Footer Placeholder 5">
            <a:extLst>
              <a:ext uri="{FF2B5EF4-FFF2-40B4-BE49-F238E27FC236}">
                <a16:creationId xmlns:a16="http://schemas.microsoft.com/office/drawing/2014/main" id="{EDDE1A11-62AA-4D5C-960D-4C8C3BF863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2E5757-45BC-43E5-B8D3-6165F3421EDF}"/>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249952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18838-E4CE-4582-BE14-BED7F7D7A3C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B44C6CB-BB57-4CF8-8921-13D77171CCF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39297E-E3FE-4CA8-8859-184716EBA3F8}"/>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24E1CA44-1B80-4BB4-A9E2-64E188EDC6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9154A1-A46F-4C52-95E8-14524DB27A0E}"/>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2159428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9A679B-60E4-49B8-8A18-810DCCC8429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634C5E0-D42E-4F76-81B1-DF33B824707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01BA38-1572-45C0-97EF-6AA894C63289}"/>
              </a:ext>
            </a:extLst>
          </p:cNvPr>
          <p:cNvSpPr>
            <a:spLocks noGrp="1"/>
          </p:cNvSpPr>
          <p:nvPr>
            <p:ph type="dt" sz="half" idx="10"/>
          </p:nvPr>
        </p:nvSpPr>
        <p:spPr/>
        <p:txBody>
          <a:body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F95777E6-2FAA-4F18-B57A-37539B3851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59EBA5C-F109-46A7-91B0-CFF801F9F15C}"/>
              </a:ext>
            </a:extLst>
          </p:cNvPr>
          <p:cNvSpPr>
            <a:spLocks noGrp="1"/>
          </p:cNvSpPr>
          <p:nvPr>
            <p:ph type="sldNum" sz="quarter" idx="12"/>
          </p:nvPr>
        </p:nvSpPr>
        <p:spPr/>
        <p:txBody>
          <a:bodyPr/>
          <a:lstStyle/>
          <a:p>
            <a:fld id="{360C25A5-E874-4149-890D-02609DB02B69}" type="slidenum">
              <a:rPr lang="en-GB" smtClean="0"/>
              <a:t>‹#›</a:t>
            </a:fld>
            <a:endParaRPr lang="en-GB"/>
          </a:p>
        </p:txBody>
      </p:sp>
    </p:spTree>
    <p:extLst>
      <p:ext uri="{BB962C8B-B14F-4D97-AF65-F5344CB8AC3E}">
        <p14:creationId xmlns:p14="http://schemas.microsoft.com/office/powerpoint/2010/main" val="4195976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12294-E84B-0734-14DB-CAC355E080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FA232E5-94B6-E5DB-E643-90FC275EAC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A35711-A920-5A01-9716-3E5982DC473B}"/>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1D7BFAF3-D8F4-9AFC-FB57-0485AAF6A6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CBE35E-8C58-297D-6BA3-D194C5F535D5}"/>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401350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214D5-36E6-9692-8B3F-D090B6DCFF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512B9B6-12EA-EDA7-1469-34A07A8A20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166E66C-33D2-D246-9787-99A933FC94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3E93175-5C59-A3A6-B2C2-2E25270D429D}"/>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6" name="Footer Placeholder 5">
            <a:extLst>
              <a:ext uri="{FF2B5EF4-FFF2-40B4-BE49-F238E27FC236}">
                <a16:creationId xmlns:a16="http://schemas.microsoft.com/office/drawing/2014/main" id="{70A2AF31-B99D-FC00-8B87-EEDCFC85477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FFF51B8-125E-1694-95C0-606DC7B58411}"/>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199330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175A7-2D96-FF48-FF0E-2F79E056D9E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3426526-BA47-F328-D508-3A2F4B9CD6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C7EB3D-D60D-7F10-7AEE-BAF9198906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F39A11-E517-B835-A4C1-2A38AAF640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F1D419-41AA-137E-AE03-7B9CF4E69E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CDCE0DA-FABF-0181-EE42-411D2A223726}"/>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8" name="Footer Placeholder 7">
            <a:extLst>
              <a:ext uri="{FF2B5EF4-FFF2-40B4-BE49-F238E27FC236}">
                <a16:creationId xmlns:a16="http://schemas.microsoft.com/office/drawing/2014/main" id="{6BFFD9F2-BFB1-D048-6770-4476784836A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33EC93F-2165-FF1C-D4F7-9ACD4D0FF7C5}"/>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3033593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56D06-5148-596C-DD22-E28E847442F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3FDDA7-790D-9674-2FBC-6007E11844DB}"/>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4" name="Footer Placeholder 3">
            <a:extLst>
              <a:ext uri="{FF2B5EF4-FFF2-40B4-BE49-F238E27FC236}">
                <a16:creationId xmlns:a16="http://schemas.microsoft.com/office/drawing/2014/main" id="{23996DA0-3B86-2DA2-7556-53236DC3D06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79A7F4A-CA78-8718-59F0-9E59FA836861}"/>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3579739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E7C2F5-5328-3DBC-5C12-3A27B884220F}"/>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3" name="Footer Placeholder 2">
            <a:extLst>
              <a:ext uri="{FF2B5EF4-FFF2-40B4-BE49-F238E27FC236}">
                <a16:creationId xmlns:a16="http://schemas.microsoft.com/office/drawing/2014/main" id="{159F6139-7C49-7AFC-7607-88449F6709B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73D27C3-800A-BF39-4680-2B1FF151772E}"/>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1717483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0A8D7-F0AD-CE89-AC17-ADA4E444C1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0D80BE9-EF54-6AFF-E462-6059F83EF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774EE8-9308-5F58-EA31-CD85A05A30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4F1138-FC29-B79A-6CD8-5DD333E6CEDE}"/>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6" name="Footer Placeholder 5">
            <a:extLst>
              <a:ext uri="{FF2B5EF4-FFF2-40B4-BE49-F238E27FC236}">
                <a16:creationId xmlns:a16="http://schemas.microsoft.com/office/drawing/2014/main" id="{ED840C8E-4374-FB59-88DF-64D9C6C8F59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6D85D5A-1ED0-5B84-73A6-636749571C44}"/>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1949416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F5D8B-A371-4235-3B08-B9AFBEE1AF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25C4D64-73BD-74E4-416B-2B13DC0700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3A48112-3215-E0D2-07E1-D6DE391421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563EBA-9ED9-8ECA-34A2-DAFE17CDFBB5}"/>
              </a:ext>
            </a:extLst>
          </p:cNvPr>
          <p:cNvSpPr>
            <a:spLocks noGrp="1"/>
          </p:cNvSpPr>
          <p:nvPr>
            <p:ph type="dt" sz="half" idx="10"/>
          </p:nvPr>
        </p:nvSpPr>
        <p:spPr/>
        <p:txBody>
          <a:bodyPr/>
          <a:lstStyle/>
          <a:p>
            <a:fld id="{063297B6-BE9E-491E-A411-F962D4105F23}" type="datetimeFigureOut">
              <a:rPr lang="en-GB" smtClean="0"/>
              <a:t>20/09/2022</a:t>
            </a:fld>
            <a:endParaRPr lang="en-GB"/>
          </a:p>
        </p:txBody>
      </p:sp>
      <p:sp>
        <p:nvSpPr>
          <p:cNvPr id="6" name="Footer Placeholder 5">
            <a:extLst>
              <a:ext uri="{FF2B5EF4-FFF2-40B4-BE49-F238E27FC236}">
                <a16:creationId xmlns:a16="http://schemas.microsoft.com/office/drawing/2014/main" id="{1F825F05-C244-BBF2-6BF9-B3400C537C0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5539EC-467E-E37D-B37F-80EE9FAB4E53}"/>
              </a:ext>
            </a:extLst>
          </p:cNvPr>
          <p:cNvSpPr>
            <a:spLocks noGrp="1"/>
          </p:cNvSpPr>
          <p:nvPr>
            <p:ph type="sldNum" sz="quarter" idx="12"/>
          </p:nvPr>
        </p:nvSpPr>
        <p:spPr/>
        <p:txBody>
          <a:bodyPr/>
          <a:lstStyle/>
          <a:p>
            <a:fld id="{E4B0E9A7-29AA-4E9E-9EEE-7025AF527AF6}" type="slidenum">
              <a:rPr lang="en-GB" smtClean="0"/>
              <a:t>‹#›</a:t>
            </a:fld>
            <a:endParaRPr lang="en-GB"/>
          </a:p>
        </p:txBody>
      </p:sp>
    </p:spTree>
    <p:extLst>
      <p:ext uri="{BB962C8B-B14F-4D97-AF65-F5344CB8AC3E}">
        <p14:creationId xmlns:p14="http://schemas.microsoft.com/office/powerpoint/2010/main" val="2797802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BE0E07-E75F-F373-A019-38B226D7C3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51125D7-411A-8110-425F-002621F5F3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37EDA9-9554-11E9-DB60-C92D612E07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297B6-BE9E-491E-A411-F962D4105F23}" type="datetimeFigureOut">
              <a:rPr lang="en-GB" smtClean="0"/>
              <a:t>20/09/2022</a:t>
            </a:fld>
            <a:endParaRPr lang="en-GB"/>
          </a:p>
        </p:txBody>
      </p:sp>
      <p:sp>
        <p:nvSpPr>
          <p:cNvPr id="5" name="Footer Placeholder 4">
            <a:extLst>
              <a:ext uri="{FF2B5EF4-FFF2-40B4-BE49-F238E27FC236}">
                <a16:creationId xmlns:a16="http://schemas.microsoft.com/office/drawing/2014/main" id="{D6FE1495-62F1-0CE0-0D76-3C6CCEDA4D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68B3262-D40B-183C-D123-15986BCBA3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B0E9A7-29AA-4E9E-9EEE-7025AF527AF6}" type="slidenum">
              <a:rPr lang="en-GB" smtClean="0"/>
              <a:t>‹#›</a:t>
            </a:fld>
            <a:endParaRPr lang="en-GB"/>
          </a:p>
        </p:txBody>
      </p:sp>
    </p:spTree>
    <p:extLst>
      <p:ext uri="{BB962C8B-B14F-4D97-AF65-F5344CB8AC3E}">
        <p14:creationId xmlns:p14="http://schemas.microsoft.com/office/powerpoint/2010/main" val="293021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75B3E2-9E15-407D-82CC-4F616FAF75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7B9C0E8-12A2-47E3-B73D-98CF8CE733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FCA13C-6929-43AC-A227-8D628E2FA2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F828C7-448C-46BD-A53D-217F0EAB18C6}" type="datetimeFigureOut">
              <a:rPr lang="en-GB" smtClean="0"/>
              <a:t>20/09/2022</a:t>
            </a:fld>
            <a:endParaRPr lang="en-GB"/>
          </a:p>
        </p:txBody>
      </p:sp>
      <p:sp>
        <p:nvSpPr>
          <p:cNvPr id="5" name="Footer Placeholder 4">
            <a:extLst>
              <a:ext uri="{FF2B5EF4-FFF2-40B4-BE49-F238E27FC236}">
                <a16:creationId xmlns:a16="http://schemas.microsoft.com/office/drawing/2014/main" id="{27DDF658-252A-454E-B0E9-713D0CF107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3623D2D-97A5-4463-AC10-0C15DB5676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0C25A5-E874-4149-890D-02609DB02B69}" type="slidenum">
              <a:rPr lang="en-GB" smtClean="0"/>
              <a:t>‹#›</a:t>
            </a:fld>
            <a:endParaRPr lang="en-GB"/>
          </a:p>
        </p:txBody>
      </p:sp>
    </p:spTree>
    <p:extLst>
      <p:ext uri="{BB962C8B-B14F-4D97-AF65-F5344CB8AC3E}">
        <p14:creationId xmlns:p14="http://schemas.microsoft.com/office/powerpoint/2010/main" val="1871485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4.wdp"/><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8.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17.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2038720" y="147221"/>
            <a:ext cx="7581900" cy="1219200"/>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1848035" y="2136338"/>
            <a:ext cx="8495930" cy="2585323"/>
          </a:xfrm>
          <a:prstGeom prst="rect">
            <a:avLst/>
          </a:prstGeom>
          <a:noFill/>
        </p:spPr>
        <p:txBody>
          <a:bodyPr wrap="square" rtlCol="0">
            <a:spAutoFit/>
          </a:bodyPr>
          <a:lstStyle/>
          <a:p>
            <a:pPr algn="ctr"/>
            <a:r>
              <a:rPr lang="en-GB" sz="5400" dirty="0">
                <a:latin typeface="Letter-join No-Lead 8" panose="02000505000000020003" pitchFamily="50" charset="0"/>
              </a:rPr>
              <a:t>Parents Phonics Meeting</a:t>
            </a:r>
            <a:br>
              <a:rPr lang="en-GB" sz="5400" dirty="0">
                <a:latin typeface="Letter-join No-Lead 8" panose="02000505000000020003" pitchFamily="50" charset="0"/>
              </a:rPr>
            </a:br>
            <a:br>
              <a:rPr lang="en-GB" sz="5400" dirty="0">
                <a:latin typeface="Letter-join No-Lead 8" panose="02000505000000020003" pitchFamily="50" charset="0"/>
              </a:rPr>
            </a:br>
            <a:r>
              <a:rPr lang="en-GB" sz="5400" dirty="0">
                <a:latin typeface="Letter-join No-Lead 8" panose="02000505000000020003" pitchFamily="50" charset="0"/>
              </a:rPr>
              <a:t>September 2022</a:t>
            </a:r>
          </a:p>
        </p:txBody>
      </p:sp>
    </p:spTree>
    <p:extLst>
      <p:ext uri="{BB962C8B-B14F-4D97-AF65-F5344CB8AC3E}">
        <p14:creationId xmlns:p14="http://schemas.microsoft.com/office/powerpoint/2010/main" val="214214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780A60-4B48-43EA-A05A-2E013A6A8334}"/>
              </a:ext>
            </a:extLst>
          </p:cNvPr>
          <p:cNvSpPr txBox="1"/>
          <p:nvPr/>
        </p:nvSpPr>
        <p:spPr>
          <a:xfrm>
            <a:off x="278295" y="1598172"/>
            <a:ext cx="11635409" cy="5509200"/>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rPr>
              <a:t>Little </a:t>
            </a:r>
            <a:r>
              <a:rPr kumimoji="0" lang="en-GB" sz="3200" b="0" i="0" u="none" strike="noStrike" kern="1200" cap="none" spc="0" normalizeH="0" baseline="0" noProof="0" dirty="0" err="1">
                <a:ln>
                  <a:noFill/>
                </a:ln>
                <a:solidFill>
                  <a:prstClr val="black"/>
                </a:solidFill>
                <a:effectLst/>
                <a:uLnTx/>
                <a:uFillTx/>
                <a:latin typeface="Letter-join No-Lead 8" panose="02000505000000020003" pitchFamily="50" charset="0"/>
              </a:rPr>
              <a:t>Wandle</a:t>
            </a:r>
            <a:r>
              <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rPr>
              <a:t> </a:t>
            </a:r>
            <a:r>
              <a:rPr lang="en-GB" sz="3200" dirty="0">
                <a:solidFill>
                  <a:prstClr val="black"/>
                </a:solidFill>
                <a:latin typeface="Letter-join No-Lead 8" panose="02000505000000020003" pitchFamily="50" charset="0"/>
              </a:rPr>
              <a:t>is a new scheme which is constantly developing and adding new resources and tools. It currently contains all the plans and resources to teach daily lessons and interventions as required.</a:t>
            </a:r>
          </a:p>
          <a:p>
            <a:pPr marR="0" lvl="0" algn="l" defTabSz="914400" rtl="0" eaLnBrk="1" fontAlgn="auto" latinLnBrk="0" hangingPunct="1">
              <a:lnSpc>
                <a:spcPct val="100000"/>
              </a:lnSpc>
              <a:spcBef>
                <a:spcPts val="0"/>
              </a:spcBef>
              <a:spcAft>
                <a:spcPts val="0"/>
              </a:spcAft>
              <a:buClrTx/>
              <a:buSzTx/>
              <a:tabLst/>
              <a:defRPr/>
            </a:pPr>
            <a:endPar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rPr>
              <a:t>It is highly prescriptive as this has been shown to have the most impact on learning.</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3200" dirty="0">
              <a:solidFill>
                <a:prstClr val="black"/>
              </a:solidFill>
              <a:latin typeface="Letter-join No-Lead 8" panose="02000505000000020003" pitchFamily="50"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rPr>
              <a:t>This means that all of our phonics</a:t>
            </a:r>
            <a:r>
              <a:rPr kumimoji="0" lang="en-GB" sz="3200" b="0" i="0" u="none" strike="noStrike" kern="1200" cap="none" spc="0" normalizeH="0" noProof="0" dirty="0">
                <a:ln>
                  <a:noFill/>
                </a:ln>
                <a:solidFill>
                  <a:prstClr val="black"/>
                </a:solidFill>
                <a:effectLst/>
                <a:uLnTx/>
                <a:uFillTx/>
                <a:latin typeface="Letter-join No-Lead 8" panose="02000505000000020003" pitchFamily="50" charset="0"/>
              </a:rPr>
              <a:t> lesson across KS1 will look the same.</a:t>
            </a:r>
            <a:endPar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endParaRPr>
          </a:p>
          <a:p>
            <a:pPr marR="0" lvl="0" algn="l" defTabSz="914400" rtl="0" eaLnBrk="1" fontAlgn="auto" latinLnBrk="0" hangingPunct="1">
              <a:lnSpc>
                <a:spcPct val="100000"/>
              </a:lnSpc>
              <a:spcBef>
                <a:spcPts val="0"/>
              </a:spcBef>
              <a:spcAft>
                <a:spcPts val="0"/>
              </a:spcAft>
              <a:buClrTx/>
              <a:buSzTx/>
              <a:tabLst/>
              <a:defRPr/>
            </a:pPr>
            <a:endParaRPr kumimoji="0" lang="en-GB" sz="3200" b="0" i="0" u="none" strike="noStrike" kern="1200" cap="none" spc="0" normalizeH="0" baseline="0" noProof="0" dirty="0">
              <a:ln>
                <a:noFill/>
              </a:ln>
              <a:solidFill>
                <a:prstClr val="black"/>
              </a:solidFill>
              <a:effectLst/>
              <a:uLnTx/>
              <a:uFillTx/>
              <a:latin typeface="Letter-join No-Lead 8" panose="02000505000000020003" pitchFamily="50" charset="0"/>
            </a:endParaRPr>
          </a:p>
        </p:txBody>
      </p:sp>
      <p:pic>
        <p:nvPicPr>
          <p:cNvPr id="5" name="Picture 2" descr="Little Wandle - Ravens Academy">
            <a:extLst>
              <a:ext uri="{FF2B5EF4-FFF2-40B4-BE49-F238E27FC236}">
                <a16:creationId xmlns:a16="http://schemas.microsoft.com/office/drawing/2014/main" id="{899782A7-F32B-0473-F2F9-B232DD59F17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091" b="97403" l="2761" r="99387">
                        <a14:foregroundMark x1="7669" y1="23377" x2="4908" y2="79221"/>
                        <a14:foregroundMark x1="4908" y1="79221" x2="6748" y2="84416"/>
                        <a14:foregroundMark x1="81595" y1="14935" x2="84356" y2="77273"/>
                        <a14:foregroundMark x1="84356" y1="77273" x2="81902" y2="82468"/>
                        <a14:foregroundMark x1="85890" y1="82468" x2="95092" y2="35714"/>
                        <a14:foregroundMark x1="95092" y1="35714" x2="91104" y2="16883"/>
                        <a14:foregroundMark x1="99387" y1="42208" x2="99387" y2="40909"/>
                        <a14:foregroundMark x1="2761" y1="29221" x2="3067" y2="70779"/>
                        <a14:foregroundMark x1="78221" y1="97403" x2="83436" y2="94805"/>
                      </a14:backgroundRemoval>
                    </a14:imgEffect>
                  </a14:imgLayer>
                </a14:imgProps>
              </a:ext>
              <a:ext uri="{28A0092B-C50C-407E-A947-70E740481C1C}">
                <a14:useLocalDpi xmlns:a14="http://schemas.microsoft.com/office/drawing/2010/main" val="0"/>
              </a:ext>
            </a:extLst>
          </a:blip>
          <a:srcRect/>
          <a:stretch>
            <a:fillRect/>
          </a:stretch>
        </p:blipFill>
        <p:spPr bwMode="auto">
          <a:xfrm>
            <a:off x="4435842" y="82946"/>
            <a:ext cx="2870480" cy="1355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120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780A60-4B48-43EA-A05A-2E013A6A8334}"/>
              </a:ext>
            </a:extLst>
          </p:cNvPr>
          <p:cNvSpPr txBox="1"/>
          <p:nvPr/>
        </p:nvSpPr>
        <p:spPr>
          <a:xfrm>
            <a:off x="278295" y="186622"/>
            <a:ext cx="11635409" cy="4401205"/>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kumimoji="0" lang="en-GB" sz="2800" b="0" i="0" u="sng" strike="noStrike" kern="1200" cap="none" spc="0" normalizeH="0" baseline="0" noProof="0" dirty="0">
                <a:ln>
                  <a:noFill/>
                </a:ln>
                <a:solidFill>
                  <a:prstClr val="black"/>
                </a:solidFill>
                <a:effectLst/>
                <a:uLnTx/>
                <a:uFillTx/>
                <a:latin typeface="Letter-join No-Lead 8" panose="02000505000000020003" pitchFamily="50" charset="0"/>
              </a:rPr>
              <a:t>In</a:t>
            </a:r>
            <a:r>
              <a:rPr kumimoji="0" lang="en-GB" sz="2800" b="0" i="0" u="sng" strike="noStrike" kern="1200" cap="none" spc="0" normalizeH="0" noProof="0" dirty="0">
                <a:ln>
                  <a:noFill/>
                </a:ln>
                <a:solidFill>
                  <a:prstClr val="black"/>
                </a:solidFill>
                <a:effectLst/>
                <a:uLnTx/>
                <a:uFillTx/>
                <a:latin typeface="Letter-join No-Lead 8" panose="02000505000000020003" pitchFamily="50" charset="0"/>
              </a:rPr>
              <a:t> these lesson we:</a:t>
            </a:r>
            <a:b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br>
            <a: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t>Recap old previously learnt sound.</a:t>
            </a:r>
          </a:p>
          <a:p>
            <a:pPr marR="0" lvl="0" algn="ctr" defTabSz="914400" rtl="0" eaLnBrk="1" fontAlgn="auto" latinLnBrk="0" hangingPunct="1">
              <a:lnSpc>
                <a:spcPct val="100000"/>
              </a:lnSpc>
              <a:spcBef>
                <a:spcPts val="0"/>
              </a:spcBef>
              <a:spcAft>
                <a:spcPts val="0"/>
              </a:spcAft>
              <a:buClrTx/>
              <a:buSzTx/>
              <a:tabLst/>
              <a:defRPr/>
            </a:pPr>
            <a:endParaRPr lang="en-GB" sz="2800" baseline="0" dirty="0">
              <a:solidFill>
                <a:prstClr val="black"/>
              </a:solidFill>
              <a:latin typeface="Letter-join No-Lead 8" panose="02000505000000020003" pitchFamily="50" charset="0"/>
            </a:endParaRPr>
          </a:p>
          <a:p>
            <a:pPr marR="0" lvl="0" algn="ctr" defTabSz="914400" rtl="0" eaLnBrk="1" fontAlgn="auto" latinLnBrk="0" hangingPunct="1">
              <a:lnSpc>
                <a:spcPct val="100000"/>
              </a:lnSpc>
              <a:spcBef>
                <a:spcPts val="0"/>
              </a:spcBef>
              <a:spcAft>
                <a:spcPts val="0"/>
              </a:spcAft>
              <a:buClrTx/>
              <a:buSzTx/>
              <a:tabLst/>
              <a:defRPr/>
            </a:pPr>
            <a: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t>We then learn a new sound or two with their rhymes.</a:t>
            </a:r>
          </a:p>
          <a:p>
            <a:pPr marR="0" lvl="0" algn="ctr" defTabSz="914400" rtl="0" eaLnBrk="1" fontAlgn="auto" latinLnBrk="0" hangingPunct="1">
              <a:lnSpc>
                <a:spcPct val="100000"/>
              </a:lnSpc>
              <a:spcBef>
                <a:spcPts val="0"/>
              </a:spcBef>
              <a:spcAft>
                <a:spcPts val="0"/>
              </a:spcAft>
              <a:buClrTx/>
              <a:buSzTx/>
              <a:tabLst/>
              <a:defRPr/>
            </a:pPr>
            <a:endParaRPr lang="en-GB" sz="2800" baseline="0" dirty="0">
              <a:solidFill>
                <a:prstClr val="black"/>
              </a:solidFill>
              <a:latin typeface="Letter-join No-Lead 8" panose="02000505000000020003" pitchFamily="50" charset="0"/>
            </a:endParaRPr>
          </a:p>
          <a:p>
            <a:pPr marR="0" lvl="0" algn="ctr" defTabSz="914400" rtl="0" eaLnBrk="1" fontAlgn="auto" latinLnBrk="0" hangingPunct="1">
              <a:lnSpc>
                <a:spcPct val="100000"/>
              </a:lnSpc>
              <a:spcBef>
                <a:spcPts val="0"/>
              </a:spcBef>
              <a:spcAft>
                <a:spcPts val="0"/>
              </a:spcAft>
              <a:buClrTx/>
              <a:buSzTx/>
              <a:tabLst/>
              <a:defRPr/>
            </a:pPr>
            <a: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t>We then focus on writing this new sound.</a:t>
            </a:r>
          </a:p>
          <a:p>
            <a:pPr marR="0" lvl="0" algn="ctr" defTabSz="914400" rtl="0" eaLnBrk="1" fontAlgn="auto" latinLnBrk="0" hangingPunct="1">
              <a:lnSpc>
                <a:spcPct val="100000"/>
              </a:lnSpc>
              <a:spcBef>
                <a:spcPts val="0"/>
              </a:spcBef>
              <a:spcAft>
                <a:spcPts val="0"/>
              </a:spcAft>
              <a:buClrTx/>
              <a:buSzTx/>
              <a:tabLst/>
              <a:defRPr/>
            </a:pPr>
            <a:endParaRPr kumimoji="0" lang="en-GB" sz="2800" b="0" i="0" u="none" strike="noStrike" kern="1200" cap="none" spc="0" normalizeH="0" noProof="0" dirty="0">
              <a:ln>
                <a:noFill/>
              </a:ln>
              <a:solidFill>
                <a:prstClr val="black"/>
              </a:solidFill>
              <a:effectLst/>
              <a:uLnTx/>
              <a:uFillTx/>
              <a:latin typeface="Letter-join No-Lead 8" panose="02000505000000020003" pitchFamily="50" charset="0"/>
            </a:endParaRPr>
          </a:p>
          <a:p>
            <a:pPr marR="0" lvl="0" algn="ctr" defTabSz="914400" rtl="0" eaLnBrk="1" fontAlgn="auto" latinLnBrk="0" hangingPunct="1">
              <a:lnSpc>
                <a:spcPct val="100000"/>
              </a:lnSpc>
              <a:spcBef>
                <a:spcPts val="0"/>
              </a:spcBef>
              <a:spcAft>
                <a:spcPts val="0"/>
              </a:spcAft>
              <a:buClrTx/>
              <a:buSzTx/>
              <a:tabLst/>
              <a:defRPr/>
            </a:pPr>
            <a:r>
              <a:rPr lang="en-GB" sz="2800" dirty="0">
                <a:solidFill>
                  <a:prstClr val="black"/>
                </a:solidFill>
                <a:latin typeface="Letter-join No-Lead 8" panose="02000505000000020003" pitchFamily="50" charset="0"/>
              </a:rPr>
              <a:t>Then orally blending words with the new sound.</a:t>
            </a:r>
            <a:endParaRPr kumimoji="0" lang="en-GB" sz="2800" b="0" i="0" u="none" strike="noStrike" kern="1200" cap="none" spc="0" normalizeH="0" noProof="0" dirty="0">
              <a:ln>
                <a:noFill/>
              </a:ln>
              <a:solidFill>
                <a:prstClr val="black"/>
              </a:solidFill>
              <a:effectLst/>
              <a:uLnTx/>
              <a:uFillTx/>
              <a:latin typeface="Letter-join No-Lead 8" panose="02000505000000020003" pitchFamily="50" charset="0"/>
            </a:endParaRPr>
          </a:p>
          <a:p>
            <a:pPr marR="0" lvl="0" algn="ctr" defTabSz="914400" rtl="0" eaLnBrk="1" fontAlgn="auto" latinLnBrk="0" hangingPunct="1">
              <a:lnSpc>
                <a:spcPct val="100000"/>
              </a:lnSpc>
              <a:spcBef>
                <a:spcPts val="0"/>
              </a:spcBef>
              <a:spcAft>
                <a:spcPts val="0"/>
              </a:spcAft>
              <a:buClrTx/>
              <a:buSzTx/>
              <a:tabLst/>
              <a:defRPr/>
            </a:pPr>
            <a:endParaRPr lang="en-GB" sz="2800" baseline="0" dirty="0">
              <a:solidFill>
                <a:prstClr val="black"/>
              </a:solidFill>
              <a:latin typeface="Letter-join No-Lead 8" panose="02000505000000020003" pitchFamily="50" charset="0"/>
            </a:endParaRPr>
          </a:p>
          <a:p>
            <a:pPr marR="0" lvl="0" algn="ctr" defTabSz="914400" rtl="0" eaLnBrk="1" fontAlgn="auto" latinLnBrk="0" hangingPunct="1">
              <a:lnSpc>
                <a:spcPct val="100000"/>
              </a:lnSpc>
              <a:spcBef>
                <a:spcPts val="0"/>
              </a:spcBef>
              <a:spcAft>
                <a:spcPts val="0"/>
              </a:spcAft>
              <a:buClrTx/>
              <a:buSzTx/>
              <a:tabLst/>
              <a:defRPr/>
            </a:pPr>
            <a: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t>Before finally reading the new sounds in simple words and phrases.</a:t>
            </a:r>
            <a:endParaRPr kumimoji="0" lang="en-GB" sz="2800" b="0" i="0" u="none" strike="noStrike" kern="1200" cap="none" spc="0" normalizeH="0" baseline="0" noProof="0" dirty="0">
              <a:ln>
                <a:noFill/>
              </a:ln>
              <a:solidFill>
                <a:prstClr val="black"/>
              </a:solidFill>
              <a:effectLst/>
              <a:uLnTx/>
              <a:uFillTx/>
              <a:latin typeface="Letter-join No-Lead 8" panose="02000505000000020003" pitchFamily="50" charset="0"/>
            </a:endParaRPr>
          </a:p>
        </p:txBody>
      </p:sp>
      <p:pic>
        <p:nvPicPr>
          <p:cNvPr id="4" name="Picture 3">
            <a:extLst>
              <a:ext uri="{FF2B5EF4-FFF2-40B4-BE49-F238E27FC236}">
                <a16:creationId xmlns:a16="http://schemas.microsoft.com/office/drawing/2014/main" id="{3A9DFFF3-375C-9362-8079-7B81BC95304C}"/>
              </a:ext>
            </a:extLst>
          </p:cNvPr>
          <p:cNvPicPr>
            <a:picLocks noChangeAspect="1"/>
          </p:cNvPicPr>
          <p:nvPr/>
        </p:nvPicPr>
        <p:blipFill>
          <a:blip r:embed="rId2"/>
          <a:stretch>
            <a:fillRect/>
          </a:stretch>
        </p:blipFill>
        <p:spPr>
          <a:xfrm>
            <a:off x="4720539" y="4900877"/>
            <a:ext cx="2750921" cy="1679660"/>
          </a:xfrm>
          <a:prstGeom prst="rect">
            <a:avLst/>
          </a:prstGeom>
        </p:spPr>
      </p:pic>
    </p:spTree>
    <p:extLst>
      <p:ext uri="{BB962C8B-B14F-4D97-AF65-F5344CB8AC3E}">
        <p14:creationId xmlns:p14="http://schemas.microsoft.com/office/powerpoint/2010/main" val="332858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ittle Wandle - Ravens Academy">
            <a:extLst>
              <a:ext uri="{FF2B5EF4-FFF2-40B4-BE49-F238E27FC236}">
                <a16:creationId xmlns:a16="http://schemas.microsoft.com/office/drawing/2014/main" id="{CF719027-72FD-4540-BD9A-3404A4048F2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091" b="97403" l="2761" r="99387">
                        <a14:foregroundMark x1="7669" y1="23377" x2="4908" y2="79221"/>
                        <a14:foregroundMark x1="4908" y1="79221" x2="6748" y2="84416"/>
                        <a14:foregroundMark x1="81595" y1="14935" x2="84356" y2="77273"/>
                        <a14:foregroundMark x1="84356" y1="77273" x2="81902" y2="82468"/>
                        <a14:foregroundMark x1="85890" y1="82468" x2="95092" y2="35714"/>
                        <a14:foregroundMark x1="95092" y1="35714" x2="91104" y2="16883"/>
                        <a14:foregroundMark x1="99387" y1="42208" x2="99387" y2="40909"/>
                        <a14:foregroundMark x1="2761" y1="29221" x2="3067" y2="70779"/>
                        <a14:foregroundMark x1="78221" y1="97403" x2="83436" y2="94805"/>
                      </a14:backgroundRemoval>
                    </a14:imgEffect>
                  </a14:imgLayer>
                </a14:imgProps>
              </a:ext>
              <a:ext uri="{28A0092B-C50C-407E-A947-70E740481C1C}">
                <a14:useLocalDpi xmlns:a14="http://schemas.microsoft.com/office/drawing/2010/main" val="0"/>
              </a:ext>
            </a:extLst>
          </a:blip>
          <a:srcRect/>
          <a:stretch>
            <a:fillRect/>
          </a:stretch>
        </p:blipFill>
        <p:spPr bwMode="auto">
          <a:xfrm>
            <a:off x="9536676" y="533830"/>
            <a:ext cx="2305878" cy="10892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A5D6C6B-4B7E-468D-BD63-D03638B22D4D}"/>
              </a:ext>
            </a:extLst>
          </p:cNvPr>
          <p:cNvSpPr txBox="1"/>
          <p:nvPr/>
        </p:nvSpPr>
        <p:spPr>
          <a:xfrm>
            <a:off x="127374" y="178723"/>
            <a:ext cx="9265201" cy="2246769"/>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Letter-join No-Lead 8" panose="02000505000000020003" pitchFamily="50" charset="0"/>
              </a:rPr>
              <a:t>The</a:t>
            </a:r>
            <a: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t> phonics sessions are conducted daily, however alongside the phonics sessions are three separate reading sessions with an adult. </a:t>
            </a:r>
            <a:br>
              <a:rPr kumimoji="0" lang="en-GB" sz="2800" b="0" i="0" u="none" strike="noStrike" kern="1200" cap="none" spc="0" normalizeH="0" noProof="0" dirty="0">
                <a:ln>
                  <a:noFill/>
                </a:ln>
                <a:solidFill>
                  <a:prstClr val="black"/>
                </a:solidFill>
                <a:effectLst/>
                <a:uLnTx/>
                <a:uFillTx/>
                <a:latin typeface="Letter-join No-Lead 8" panose="02000505000000020003" pitchFamily="50" charset="0"/>
              </a:rPr>
            </a:br>
            <a:r>
              <a:rPr lang="en-GB" sz="2800" baseline="0" dirty="0">
                <a:solidFill>
                  <a:prstClr val="black"/>
                </a:solidFill>
                <a:latin typeface="Letter-join No-Lead 8" panose="02000505000000020003" pitchFamily="50" charset="0"/>
              </a:rPr>
              <a:t>In which the children read a book that matches the current sound being taught that week.</a:t>
            </a:r>
          </a:p>
        </p:txBody>
      </p:sp>
      <p:sp>
        <p:nvSpPr>
          <p:cNvPr id="2" name="TextBox 1">
            <a:extLst>
              <a:ext uri="{FF2B5EF4-FFF2-40B4-BE49-F238E27FC236}">
                <a16:creationId xmlns:a16="http://schemas.microsoft.com/office/drawing/2014/main" id="{408966A1-372D-1063-9EBD-088668987F91}"/>
              </a:ext>
            </a:extLst>
          </p:cNvPr>
          <p:cNvSpPr txBox="1"/>
          <p:nvPr/>
        </p:nvSpPr>
        <p:spPr>
          <a:xfrm>
            <a:off x="368551" y="2862998"/>
            <a:ext cx="11651557" cy="3600986"/>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baseline="0" dirty="0">
                <a:solidFill>
                  <a:prstClr val="black"/>
                </a:solidFill>
                <a:latin typeface="Letter-join No-Lead 8" panose="02000505000000020003" pitchFamily="50" charset="0"/>
              </a:rPr>
              <a:t>The</a:t>
            </a:r>
            <a:r>
              <a:rPr lang="en-GB" sz="2800" dirty="0">
                <a:solidFill>
                  <a:prstClr val="black"/>
                </a:solidFill>
                <a:latin typeface="Letter-join No-Lead 8" panose="02000505000000020003" pitchFamily="50" charset="0"/>
              </a:rPr>
              <a:t> three reading session use the same book, but focus on a different skill and purpose for reading:</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800" baseline="0" dirty="0">
              <a:solidFill>
                <a:prstClr val="black"/>
              </a:solidFill>
              <a:latin typeface="Letter-join No-Lead 8" panose="02000505000000020003" pitchFamily="50" charset="0"/>
            </a:endParaRPr>
          </a:p>
          <a:p>
            <a:pPr marR="0" lvl="0" algn="l" defTabSz="914400" rtl="0" eaLnBrk="1" fontAlgn="auto" latinLnBrk="0" hangingPunct="1">
              <a:lnSpc>
                <a:spcPct val="100000"/>
              </a:lnSpc>
              <a:spcBef>
                <a:spcPts val="0"/>
              </a:spcBef>
              <a:spcAft>
                <a:spcPts val="0"/>
              </a:spcAft>
              <a:buClrTx/>
              <a:buSzTx/>
              <a:tabLst/>
              <a:defRPr/>
            </a:pPr>
            <a:r>
              <a:rPr lang="en-GB" sz="2400" dirty="0">
                <a:solidFill>
                  <a:prstClr val="black"/>
                </a:solidFill>
                <a:latin typeface="Letter-join No-Lead 8" panose="02000505000000020003" pitchFamily="50" charset="0"/>
              </a:rPr>
              <a:t>Session 1- Word reading- orally segmenting and blending to read </a:t>
            </a:r>
            <a:br>
              <a:rPr lang="en-GB" sz="2400" dirty="0">
                <a:solidFill>
                  <a:prstClr val="black"/>
                </a:solidFill>
                <a:latin typeface="Letter-join No-Lead 8" panose="02000505000000020003" pitchFamily="50" charset="0"/>
              </a:rPr>
            </a:br>
            <a:r>
              <a:rPr lang="en-GB" sz="2400" dirty="0" err="1">
                <a:solidFill>
                  <a:prstClr val="black"/>
                </a:solidFill>
                <a:latin typeface="Letter-join No-Lead 8" panose="02000505000000020003" pitchFamily="50" charset="0"/>
              </a:rPr>
              <a:t>i.e</a:t>
            </a:r>
            <a:r>
              <a:rPr lang="en-GB" sz="2400" dirty="0">
                <a:solidFill>
                  <a:prstClr val="black"/>
                </a:solidFill>
                <a:latin typeface="Letter-join No-Lead 8" panose="02000505000000020003" pitchFamily="50" charset="0"/>
              </a:rPr>
              <a:t>: c-a-t= cat</a:t>
            </a:r>
            <a:br>
              <a:rPr lang="en-GB" sz="2400" dirty="0">
                <a:solidFill>
                  <a:prstClr val="black"/>
                </a:solidFill>
                <a:latin typeface="Letter-join No-Lead 8" panose="02000505000000020003" pitchFamily="50" charset="0"/>
              </a:rPr>
            </a:br>
            <a:endParaRPr lang="en-GB" sz="2400" dirty="0">
              <a:solidFill>
                <a:prstClr val="black"/>
              </a:solidFill>
              <a:latin typeface="Letter-join No-Lead 8" panose="02000505000000020003" pitchFamily="50" charset="0"/>
            </a:endParaRPr>
          </a:p>
          <a:p>
            <a:pPr marR="0" lvl="0" algn="l" defTabSz="914400" rtl="0" eaLnBrk="1" fontAlgn="auto" latinLnBrk="0" hangingPunct="1">
              <a:lnSpc>
                <a:spcPct val="100000"/>
              </a:lnSpc>
              <a:spcBef>
                <a:spcPts val="0"/>
              </a:spcBef>
              <a:spcAft>
                <a:spcPts val="0"/>
              </a:spcAft>
              <a:buClrTx/>
              <a:buSzTx/>
              <a:tabLst/>
              <a:defRPr/>
            </a:pPr>
            <a:r>
              <a:rPr lang="en-GB" sz="2400" baseline="0" dirty="0">
                <a:solidFill>
                  <a:prstClr val="black"/>
                </a:solidFill>
                <a:latin typeface="Letter-join No-Lead 8" panose="02000505000000020003" pitchFamily="50" charset="0"/>
              </a:rPr>
              <a:t>Session 2- Prosody-</a:t>
            </a:r>
            <a:r>
              <a:rPr lang="en-GB" sz="2400" dirty="0">
                <a:solidFill>
                  <a:prstClr val="black"/>
                </a:solidFill>
                <a:latin typeface="Letter-join No-Lead 8" panose="02000505000000020003" pitchFamily="50" charset="0"/>
              </a:rPr>
              <a:t> reading with expression and increasing fluency.</a:t>
            </a:r>
            <a:br>
              <a:rPr lang="en-GB" sz="2400" dirty="0">
                <a:solidFill>
                  <a:prstClr val="black"/>
                </a:solidFill>
                <a:latin typeface="Letter-join No-Lead 8" panose="02000505000000020003" pitchFamily="50" charset="0"/>
              </a:rPr>
            </a:br>
            <a:endParaRPr lang="en-GB" sz="2400" baseline="0" dirty="0">
              <a:solidFill>
                <a:prstClr val="black"/>
              </a:solidFill>
              <a:latin typeface="Letter-join No-Lead 8" panose="02000505000000020003" pitchFamily="50" charset="0"/>
            </a:endParaRPr>
          </a:p>
          <a:p>
            <a:pPr marR="0" lvl="0" algn="l" defTabSz="914400" rtl="0" eaLnBrk="1" fontAlgn="auto" latinLnBrk="0" hangingPunct="1">
              <a:lnSpc>
                <a:spcPct val="100000"/>
              </a:lnSpc>
              <a:spcBef>
                <a:spcPts val="0"/>
              </a:spcBef>
              <a:spcAft>
                <a:spcPts val="0"/>
              </a:spcAft>
              <a:buClrTx/>
              <a:buSzTx/>
              <a:tabLst/>
              <a:defRPr/>
            </a:pPr>
            <a:r>
              <a:rPr lang="en-GB" sz="2400" dirty="0">
                <a:solidFill>
                  <a:prstClr val="black"/>
                </a:solidFill>
                <a:latin typeface="Letter-join No-Lead 8" panose="02000505000000020003" pitchFamily="50" charset="0"/>
              </a:rPr>
              <a:t>Session 3- Comprehension- Ask and answering questions about the book.</a:t>
            </a:r>
            <a:endParaRPr lang="en-GB" sz="2400" baseline="0" dirty="0">
              <a:solidFill>
                <a:prstClr val="black"/>
              </a:solidFill>
              <a:latin typeface="Letter-join No-Lead 8" panose="02000505000000020003" pitchFamily="50" charset="0"/>
            </a:endParaRPr>
          </a:p>
        </p:txBody>
      </p:sp>
      <p:pic>
        <p:nvPicPr>
          <p:cNvPr id="3" name="Picture 2">
            <a:extLst>
              <a:ext uri="{FF2B5EF4-FFF2-40B4-BE49-F238E27FC236}">
                <a16:creationId xmlns:a16="http://schemas.microsoft.com/office/drawing/2014/main" id="{B23D80A2-DBC4-34DA-1011-A87CED5DCC7B}"/>
              </a:ext>
            </a:extLst>
          </p:cNvPr>
          <p:cNvPicPr>
            <a:picLocks noChangeAspect="1"/>
          </p:cNvPicPr>
          <p:nvPr/>
        </p:nvPicPr>
        <p:blipFill>
          <a:blip r:embed="rId4"/>
          <a:stretch>
            <a:fillRect/>
          </a:stretch>
        </p:blipFill>
        <p:spPr>
          <a:xfrm>
            <a:off x="10092616" y="3737159"/>
            <a:ext cx="1617031" cy="1996335"/>
          </a:xfrm>
          <a:prstGeom prst="rect">
            <a:avLst/>
          </a:prstGeom>
        </p:spPr>
      </p:pic>
    </p:spTree>
    <p:extLst>
      <p:ext uri="{BB962C8B-B14F-4D97-AF65-F5344CB8AC3E}">
        <p14:creationId xmlns:p14="http://schemas.microsoft.com/office/powerpoint/2010/main" val="9848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295275" y="424851"/>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159798" y="1573824"/>
            <a:ext cx="11690411" cy="830997"/>
          </a:xfrm>
          <a:prstGeom prst="rect">
            <a:avLst/>
          </a:prstGeom>
          <a:noFill/>
        </p:spPr>
        <p:txBody>
          <a:bodyPr wrap="square" rtlCol="0">
            <a:spAutoFit/>
          </a:bodyPr>
          <a:lstStyle/>
          <a:p>
            <a:pPr algn="ctr"/>
            <a:r>
              <a:rPr lang="en-GB" sz="4800" u="sng" dirty="0">
                <a:latin typeface="Letter-join No-Lead 8" panose="02000505000000020003" pitchFamily="50" charset="0"/>
              </a:rPr>
              <a:t>What are the basics I need to know?</a:t>
            </a:r>
          </a:p>
        </p:txBody>
      </p:sp>
      <p:pic>
        <p:nvPicPr>
          <p:cNvPr id="9" name="Picture 2" descr="Little Wandle - Ravens Academy">
            <a:extLst>
              <a:ext uri="{FF2B5EF4-FFF2-40B4-BE49-F238E27FC236}">
                <a16:creationId xmlns:a16="http://schemas.microsoft.com/office/drawing/2014/main" id="{BDDE3BF4-BB79-D3E5-5DEB-67CDDD5B6E0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091" b="97403" l="2761" r="99387">
                        <a14:foregroundMark x1="7669" y1="23377" x2="4908" y2="79221"/>
                        <a14:foregroundMark x1="4908" y1="79221" x2="6748" y2="84416"/>
                        <a14:foregroundMark x1="81595" y1="14935" x2="84356" y2="77273"/>
                        <a14:foregroundMark x1="84356" y1="77273" x2="81902" y2="82468"/>
                        <a14:foregroundMark x1="85890" y1="82468" x2="95092" y2="35714"/>
                        <a14:foregroundMark x1="95092" y1="35714" x2="91104" y2="16883"/>
                        <a14:foregroundMark x1="99387" y1="42208" x2="99387" y2="40909"/>
                        <a14:foregroundMark x1="2761" y1="29221" x2="3067" y2="70779"/>
                        <a14:foregroundMark x1="78221" y1="97403" x2="83436" y2="94805"/>
                      </a14:backgroundRemoval>
                    </a14:imgEffect>
                  </a14:imgLayer>
                </a14:imgProps>
              </a:ext>
              <a:ext uri="{28A0092B-C50C-407E-A947-70E740481C1C}">
                <a14:useLocalDpi xmlns:a14="http://schemas.microsoft.com/office/drawing/2010/main" val="0"/>
              </a:ext>
            </a:extLst>
          </a:blip>
          <a:srcRect/>
          <a:stretch>
            <a:fillRect/>
          </a:stretch>
        </p:blipFill>
        <p:spPr bwMode="auto">
          <a:xfrm>
            <a:off x="8960742" y="63299"/>
            <a:ext cx="2889467" cy="1364963"/>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Phonics – Nelson Primary School">
            <a:extLst>
              <a:ext uri="{FF2B5EF4-FFF2-40B4-BE49-F238E27FC236}">
                <a16:creationId xmlns:a16="http://schemas.microsoft.com/office/drawing/2014/main" id="{F4A1BA58-1582-D487-D639-D32E7EB25F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9376" y="4497659"/>
            <a:ext cx="7809861" cy="212407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ow we teach blending - YouTube">
            <a:extLst>
              <a:ext uri="{FF2B5EF4-FFF2-40B4-BE49-F238E27FC236}">
                <a16:creationId xmlns:a16="http://schemas.microsoft.com/office/drawing/2014/main" id="{EDBDAED5-064C-3D53-9B84-6729B2E4D7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275" y="2856189"/>
            <a:ext cx="3776135" cy="2124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120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281773" y="244855"/>
            <a:ext cx="11628453" cy="4351338"/>
          </a:xfrm>
        </p:spPr>
        <p:txBody>
          <a:bodyPr>
            <a:normAutofit/>
          </a:bodyPr>
          <a:lstStyle/>
          <a:p>
            <a:pPr marL="0" indent="0">
              <a:buNone/>
            </a:pPr>
            <a:r>
              <a:rPr lang="en-GB" dirty="0">
                <a:latin typeface="Letter-join No-Lead 8" panose="02000505000000020003" pitchFamily="50" charset="0"/>
              </a:rPr>
              <a:t>There are several things that you as parents need to be aware of how phonics works and is taught ….</a:t>
            </a:r>
          </a:p>
          <a:p>
            <a:pPr marL="0" indent="0">
              <a:buNone/>
            </a:pPr>
            <a:endParaRPr lang="en-GB" dirty="0">
              <a:latin typeface="Letter-join No-Lead 8" panose="02000505000000020003" pitchFamily="50" charset="0"/>
            </a:endParaRPr>
          </a:p>
          <a:p>
            <a:pPr marL="0" indent="0">
              <a:buNone/>
            </a:pPr>
            <a:r>
              <a:rPr lang="en-GB" dirty="0">
                <a:latin typeface="Letter-join No-Lead 8" panose="02000505000000020003" pitchFamily="50" charset="0"/>
              </a:rPr>
              <a:t>Firstly how quickly we learn sounds- it is very carefully planned to not overload children’s brains whilst keeping a good pace of learning:</a:t>
            </a:r>
          </a:p>
          <a:p>
            <a:pPr marL="0" indent="0">
              <a:buNone/>
            </a:pPr>
            <a:endParaRPr lang="en-GB" dirty="0">
              <a:latin typeface="Letter-join No-Lead 8" panose="02000505000000020003" pitchFamily="50" charset="0"/>
            </a:endParaRPr>
          </a:p>
        </p:txBody>
      </p:sp>
      <p:pic>
        <p:nvPicPr>
          <p:cNvPr id="3" name="Picture 2">
            <a:extLst>
              <a:ext uri="{FF2B5EF4-FFF2-40B4-BE49-F238E27FC236}">
                <a16:creationId xmlns:a16="http://schemas.microsoft.com/office/drawing/2014/main" id="{C59EE372-EF05-7AF4-B2B5-6995D8611B19}"/>
              </a:ext>
            </a:extLst>
          </p:cNvPr>
          <p:cNvPicPr>
            <a:picLocks noChangeAspect="1"/>
          </p:cNvPicPr>
          <p:nvPr/>
        </p:nvPicPr>
        <p:blipFill>
          <a:blip r:embed="rId2"/>
          <a:stretch>
            <a:fillRect/>
          </a:stretch>
        </p:blipFill>
        <p:spPr>
          <a:xfrm>
            <a:off x="927496" y="2730537"/>
            <a:ext cx="2761553" cy="3839592"/>
          </a:xfrm>
          <a:prstGeom prst="rect">
            <a:avLst/>
          </a:prstGeom>
        </p:spPr>
      </p:pic>
      <p:pic>
        <p:nvPicPr>
          <p:cNvPr id="5" name="Picture 4">
            <a:extLst>
              <a:ext uri="{FF2B5EF4-FFF2-40B4-BE49-F238E27FC236}">
                <a16:creationId xmlns:a16="http://schemas.microsoft.com/office/drawing/2014/main" id="{7ECED31D-D818-C17C-7BE7-19196C0A59DB}"/>
              </a:ext>
            </a:extLst>
          </p:cNvPr>
          <p:cNvPicPr>
            <a:picLocks noChangeAspect="1"/>
          </p:cNvPicPr>
          <p:nvPr/>
        </p:nvPicPr>
        <p:blipFill>
          <a:blip r:embed="rId3"/>
          <a:stretch>
            <a:fillRect/>
          </a:stretch>
        </p:blipFill>
        <p:spPr>
          <a:xfrm>
            <a:off x="4206835" y="2719413"/>
            <a:ext cx="3010710" cy="3839592"/>
          </a:xfrm>
          <a:prstGeom prst="rect">
            <a:avLst/>
          </a:prstGeom>
        </p:spPr>
      </p:pic>
      <p:pic>
        <p:nvPicPr>
          <p:cNvPr id="7" name="Picture 6">
            <a:extLst>
              <a:ext uri="{FF2B5EF4-FFF2-40B4-BE49-F238E27FC236}">
                <a16:creationId xmlns:a16="http://schemas.microsoft.com/office/drawing/2014/main" id="{FF0EC04D-2DA2-623F-549A-B6B740608B97}"/>
              </a:ext>
            </a:extLst>
          </p:cNvPr>
          <p:cNvPicPr>
            <a:picLocks noChangeAspect="1"/>
          </p:cNvPicPr>
          <p:nvPr/>
        </p:nvPicPr>
        <p:blipFill>
          <a:blip r:embed="rId4"/>
          <a:stretch>
            <a:fillRect/>
          </a:stretch>
        </p:blipFill>
        <p:spPr>
          <a:xfrm>
            <a:off x="7735331" y="2730510"/>
            <a:ext cx="2873486" cy="3731367"/>
          </a:xfrm>
          <a:prstGeom prst="rect">
            <a:avLst/>
          </a:prstGeom>
        </p:spPr>
      </p:pic>
    </p:spTree>
    <p:extLst>
      <p:ext uri="{BB962C8B-B14F-4D97-AF65-F5344CB8AC3E}">
        <p14:creationId xmlns:p14="http://schemas.microsoft.com/office/powerpoint/2010/main" val="15775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a:xfrm>
            <a:off x="409668" y="405527"/>
            <a:ext cx="11504165" cy="4379536"/>
          </a:xfrm>
        </p:spPr>
        <p:txBody>
          <a:bodyPr>
            <a:normAutofit fontScale="92500" lnSpcReduction="20000"/>
          </a:bodyPr>
          <a:lstStyle/>
          <a:p>
            <a:pPr marL="0" indent="0">
              <a:buNone/>
            </a:pPr>
            <a:r>
              <a:rPr lang="en-GB" sz="3200" dirty="0">
                <a:latin typeface="Letter-join No-Lead 8" panose="02000505000000020003" pitchFamily="50" charset="0"/>
              </a:rPr>
              <a:t>The way children are taught to read words are to segment then to blend them.</a:t>
            </a:r>
          </a:p>
          <a:p>
            <a:pPr marL="0" indent="0">
              <a:buNone/>
            </a:pPr>
            <a:endParaRPr lang="en-GB" sz="3200" dirty="0">
              <a:latin typeface="Letter-join No-Lead 8" panose="02000505000000020003" pitchFamily="50" charset="0"/>
            </a:endParaRPr>
          </a:p>
          <a:p>
            <a:pPr marL="0" indent="0">
              <a:buNone/>
            </a:pPr>
            <a:r>
              <a:rPr lang="en-GB" sz="3200" dirty="0">
                <a:latin typeface="Letter-join No-Lead 8" panose="02000505000000020003" pitchFamily="50" charset="0"/>
              </a:rPr>
              <a:t>Segmenting is breaking down the word into its separate parts, then blending is putting them back together.</a:t>
            </a:r>
          </a:p>
          <a:p>
            <a:pPr marL="0" indent="0">
              <a:buNone/>
            </a:pPr>
            <a:endParaRPr lang="en-GB" sz="3200" dirty="0">
              <a:latin typeface="Letter-join No-Lead 8" panose="02000505000000020003" pitchFamily="50" charset="0"/>
            </a:endParaRPr>
          </a:p>
          <a:p>
            <a:pPr marL="0" indent="0">
              <a:buNone/>
            </a:pPr>
            <a:r>
              <a:rPr lang="en-GB" sz="3200" dirty="0">
                <a:latin typeface="Letter-join No-Lead 8" panose="02000505000000020003" pitchFamily="50" charset="0"/>
              </a:rPr>
              <a:t>We can use fingers to count sounds and draw sound-buttons to help us identify them if needed.</a:t>
            </a:r>
          </a:p>
          <a:p>
            <a:pPr marL="0" indent="0">
              <a:buNone/>
            </a:pPr>
            <a:endParaRPr lang="en-GB" sz="3200" dirty="0">
              <a:latin typeface="Letter-join No-Lead 8" panose="02000505000000020003" pitchFamily="50" charset="0"/>
            </a:endParaRPr>
          </a:p>
          <a:p>
            <a:pPr marL="0" indent="0">
              <a:buNone/>
            </a:pPr>
            <a:r>
              <a:rPr lang="en-GB" sz="3200" dirty="0">
                <a:latin typeface="Letter-join No-Lead 8" panose="02000505000000020003" pitchFamily="50" charset="0"/>
              </a:rPr>
              <a:t>Let’s have a go!</a:t>
            </a:r>
            <a:endParaRPr sz="3200" dirty="0">
              <a:latin typeface="Letter-join No-Lead 8" panose="02000505000000020003" pitchFamily="50" charset="0"/>
            </a:endParaRPr>
          </a:p>
        </p:txBody>
      </p:sp>
      <p:pic>
        <p:nvPicPr>
          <p:cNvPr id="4" name="Picture 3">
            <a:extLst>
              <a:ext uri="{FF2B5EF4-FFF2-40B4-BE49-F238E27FC236}">
                <a16:creationId xmlns:a16="http://schemas.microsoft.com/office/drawing/2014/main" id="{B55611FE-7365-12D2-6182-B9AED76FED68}"/>
              </a:ext>
            </a:extLst>
          </p:cNvPr>
          <p:cNvPicPr>
            <a:picLocks noChangeAspect="1"/>
          </p:cNvPicPr>
          <p:nvPr/>
        </p:nvPicPr>
        <p:blipFill>
          <a:blip r:embed="rId2"/>
          <a:stretch>
            <a:fillRect/>
          </a:stretch>
        </p:blipFill>
        <p:spPr>
          <a:xfrm>
            <a:off x="5584054" y="3755881"/>
            <a:ext cx="4793942" cy="2696592"/>
          </a:xfrm>
          <a:prstGeom prst="rect">
            <a:avLst/>
          </a:prstGeom>
        </p:spPr>
      </p:pic>
    </p:spTree>
    <p:extLst>
      <p:ext uri="{BB962C8B-B14F-4D97-AF65-F5344CB8AC3E}">
        <p14:creationId xmlns:p14="http://schemas.microsoft.com/office/powerpoint/2010/main" val="338306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523875" y="146050"/>
            <a:ext cx="10515600" cy="1325563"/>
          </a:xfrm>
        </p:spPr>
        <p:txBody>
          <a:bodyPr/>
          <a:lstStyle/>
          <a:p>
            <a:r>
              <a:rPr lang="en-GB" b="1" u="sng" dirty="0">
                <a:latin typeface="Letter-join No-Lead 8" panose="02000505000000020003" pitchFamily="50" charset="0"/>
              </a:rPr>
              <a:t>Segmenting</a:t>
            </a:r>
            <a:r>
              <a:rPr lang="en-GB" dirty="0">
                <a:latin typeface="Comic Sans MS" panose="030F0702030302020204" pitchFamily="66" charset="0"/>
              </a:rPr>
              <a:t> </a:t>
            </a:r>
            <a:endParaRPr dirty="0">
              <a:latin typeface="Comic Sans MS" panose="030F0702030302020204" pitchFamily="66" charset="0"/>
            </a:endParaRPr>
          </a:p>
        </p:txBody>
      </p:sp>
      <p:sp>
        <p:nvSpPr>
          <p:cNvPr id="4" name="Rectangle 3"/>
          <p:cNvSpPr/>
          <p:nvPr/>
        </p:nvSpPr>
        <p:spPr>
          <a:xfrm>
            <a:off x="607287" y="1471613"/>
            <a:ext cx="11350933" cy="4893647"/>
          </a:xfrm>
          <a:prstGeom prst="rect">
            <a:avLst/>
          </a:prstGeom>
        </p:spPr>
        <p:txBody>
          <a:bodyPr wrap="square">
            <a:spAutoFit/>
          </a:bodyPr>
          <a:lstStyle/>
          <a:p>
            <a:r>
              <a:rPr lang="en-US" sz="2800" dirty="0">
                <a:latin typeface="Letter-join No-Lead 8" panose="02000505000000020003" pitchFamily="50" charset="0"/>
              </a:rPr>
              <a:t>Children need to be able to hear a whole word and say every sound that they hear .</a:t>
            </a:r>
          </a:p>
          <a:p>
            <a:endParaRPr lang="en-US" sz="3200" b="1" dirty="0">
              <a:latin typeface="Printed Letter-Join" panose="02000503000000020003" pitchFamily="50" charset="0"/>
            </a:endParaRPr>
          </a:p>
          <a:p>
            <a:r>
              <a:rPr lang="en-US" sz="3200" b="1" dirty="0">
                <a:latin typeface="Printed Letter-Join" panose="02000503000000020003" pitchFamily="50" charset="0"/>
              </a:rPr>
              <a:t>chat =  </a:t>
            </a:r>
            <a:r>
              <a:rPr lang="en-US" sz="3200" b="1" dirty="0" err="1">
                <a:latin typeface="Printed Letter-Join" panose="02000503000000020003" pitchFamily="50" charset="0"/>
              </a:rPr>
              <a:t>ch</a:t>
            </a:r>
            <a:r>
              <a:rPr lang="en-US" sz="3200" b="1" dirty="0">
                <a:latin typeface="Printed Letter-Join" panose="02000503000000020003" pitchFamily="50" charset="0"/>
              </a:rPr>
              <a:t> / a / t</a:t>
            </a:r>
          </a:p>
          <a:p>
            <a:endParaRPr lang="en-US" sz="3200" b="1" dirty="0">
              <a:latin typeface="Printed Letter-Join" panose="02000503000000020003" pitchFamily="50" charset="0"/>
            </a:endParaRPr>
          </a:p>
          <a:p>
            <a:endParaRPr lang="en-US" sz="3200" b="1" dirty="0">
              <a:latin typeface="Printed Letter-Join" panose="02000503000000020003" pitchFamily="50" charset="0"/>
            </a:endParaRPr>
          </a:p>
          <a:p>
            <a:r>
              <a:rPr lang="en-US" sz="3200" b="1" dirty="0">
                <a:latin typeface="Printed Letter-Join" panose="02000503000000020003" pitchFamily="50" charset="0"/>
              </a:rPr>
              <a:t>cat = c / a / t</a:t>
            </a:r>
          </a:p>
          <a:p>
            <a:endParaRPr lang="en-US" sz="3200" b="1" dirty="0">
              <a:latin typeface="Printed Letter-Join" panose="02000503000000020003" pitchFamily="50" charset="0"/>
            </a:endParaRPr>
          </a:p>
          <a:p>
            <a:endParaRPr lang="en-US" sz="3200" b="1" dirty="0">
              <a:latin typeface="Printed Letter-Join" panose="02000503000000020003" pitchFamily="50" charset="0"/>
            </a:endParaRPr>
          </a:p>
          <a:p>
            <a:r>
              <a:rPr lang="en-US" sz="3200" b="1" dirty="0">
                <a:latin typeface="Printed Letter-Join" panose="02000503000000020003" pitchFamily="50" charset="0"/>
              </a:rPr>
              <a:t>dad = d / a / d </a:t>
            </a:r>
          </a:p>
        </p:txBody>
      </p:sp>
    </p:spTree>
    <p:extLst>
      <p:ext uri="{BB962C8B-B14F-4D97-AF65-F5344CB8AC3E}">
        <p14:creationId xmlns:p14="http://schemas.microsoft.com/office/powerpoint/2010/main" val="12589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523875" y="164612"/>
            <a:ext cx="10515600" cy="1325563"/>
          </a:xfrm>
        </p:spPr>
        <p:txBody>
          <a:bodyPr/>
          <a:lstStyle/>
          <a:p>
            <a:r>
              <a:rPr lang="en-GB" b="1" u="sng" dirty="0">
                <a:latin typeface="Letter-join No-Lead 8" panose="02000505000000020003" pitchFamily="50" charset="0"/>
              </a:rPr>
              <a:t>Blending Words</a:t>
            </a:r>
            <a:endParaRPr b="1" u="sng" dirty="0">
              <a:latin typeface="Letter-join No-Lead 8" panose="02000505000000020003" pitchFamily="50" charset="0"/>
            </a:endParaRPr>
          </a:p>
        </p:txBody>
      </p:sp>
      <p:sp>
        <p:nvSpPr>
          <p:cNvPr id="14" name="Content Placeholder 13"/>
          <p:cNvSpPr>
            <a:spLocks noGrp="1"/>
          </p:cNvSpPr>
          <p:nvPr>
            <p:ph idx="1"/>
          </p:nvPr>
        </p:nvSpPr>
        <p:spPr>
          <a:xfrm>
            <a:off x="933450" y="1728300"/>
            <a:ext cx="10515600" cy="4351338"/>
          </a:xfrm>
        </p:spPr>
        <p:txBody>
          <a:bodyPr>
            <a:normAutofit lnSpcReduction="10000"/>
          </a:bodyPr>
          <a:lstStyle/>
          <a:p>
            <a:r>
              <a:rPr lang="en-GB" altLang="en-US" dirty="0">
                <a:latin typeface="Letter-join No-Lead 8" panose="02000505000000020003" pitchFamily="50" charset="0"/>
              </a:rPr>
              <a:t>Children need to be able to hear the separate sounds in a word and then blend them together to say the whole word.</a:t>
            </a:r>
          </a:p>
          <a:p>
            <a:pPr>
              <a:lnSpc>
                <a:spcPct val="90000"/>
              </a:lnSpc>
              <a:buNone/>
            </a:pPr>
            <a:endParaRPr lang="en-GB" altLang="en-US" sz="3600" dirty="0">
              <a:latin typeface="Printed Letter-Join" panose="02000503000000020003" pitchFamily="50" charset="0"/>
            </a:endParaRPr>
          </a:p>
          <a:p>
            <a:pPr>
              <a:lnSpc>
                <a:spcPct val="90000"/>
              </a:lnSpc>
              <a:buNone/>
            </a:pPr>
            <a:endParaRPr lang="en-GB" altLang="en-US" sz="3600" dirty="0">
              <a:latin typeface="Printed Letter-Join" panose="02000503000000020003" pitchFamily="50" charset="0"/>
            </a:endParaRPr>
          </a:p>
          <a:p>
            <a:pPr>
              <a:lnSpc>
                <a:spcPct val="90000"/>
              </a:lnSpc>
              <a:buNone/>
            </a:pPr>
            <a:r>
              <a:rPr lang="en-GB" altLang="en-US" sz="3600" dirty="0">
                <a:latin typeface="Printed Letter-Join" panose="02000503000000020003" pitchFamily="50" charset="0"/>
              </a:rPr>
              <a:t>/b/  /e/  /d/ = bed</a:t>
            </a:r>
          </a:p>
          <a:p>
            <a:pPr>
              <a:lnSpc>
                <a:spcPct val="90000"/>
              </a:lnSpc>
              <a:buNone/>
            </a:pPr>
            <a:endParaRPr lang="en-GB" altLang="en-US" sz="1800" dirty="0">
              <a:latin typeface="Printed Letter-Join" panose="02000503000000020003" pitchFamily="50" charset="0"/>
            </a:endParaRPr>
          </a:p>
          <a:p>
            <a:pPr>
              <a:lnSpc>
                <a:spcPct val="90000"/>
              </a:lnSpc>
              <a:buNone/>
            </a:pPr>
            <a:r>
              <a:rPr lang="en-GB" altLang="en-US" sz="3600" dirty="0">
                <a:latin typeface="Printed Letter-Join" panose="02000503000000020003" pitchFamily="50" charset="0"/>
              </a:rPr>
              <a:t>/t/  /</a:t>
            </a:r>
            <a:r>
              <a:rPr lang="en-GB" altLang="en-US" sz="3600" dirty="0" err="1">
                <a:latin typeface="Printed Letter-Join" panose="02000503000000020003" pitchFamily="50" charset="0"/>
              </a:rPr>
              <a:t>i</a:t>
            </a:r>
            <a:r>
              <a:rPr lang="en-GB" altLang="en-US" sz="3600" dirty="0">
                <a:latin typeface="Printed Letter-Join" panose="02000503000000020003" pitchFamily="50" charset="0"/>
              </a:rPr>
              <a:t>/  /n/  = tin</a:t>
            </a:r>
          </a:p>
          <a:p>
            <a:pPr>
              <a:lnSpc>
                <a:spcPct val="90000"/>
              </a:lnSpc>
              <a:buNone/>
            </a:pPr>
            <a:endParaRPr lang="en-GB" altLang="en-US" sz="1600" dirty="0">
              <a:latin typeface="Printed Letter-Join" panose="02000503000000020003" pitchFamily="50" charset="0"/>
            </a:endParaRPr>
          </a:p>
          <a:p>
            <a:pPr>
              <a:lnSpc>
                <a:spcPct val="90000"/>
              </a:lnSpc>
              <a:buNone/>
            </a:pPr>
            <a:r>
              <a:rPr lang="en-GB" altLang="en-US" sz="3600" dirty="0">
                <a:latin typeface="Printed Letter-Join" panose="02000503000000020003" pitchFamily="50" charset="0"/>
              </a:rPr>
              <a:t>/m/  /u/  /g/ = mug</a:t>
            </a:r>
          </a:p>
          <a:p>
            <a:endParaRPr dirty="0">
              <a:latin typeface="Printed Letter-Join" panose="02000503000000020003" pitchFamily="50" charset="0"/>
            </a:endParaRPr>
          </a:p>
        </p:txBody>
      </p:sp>
    </p:spTree>
    <p:extLst>
      <p:ext uri="{BB962C8B-B14F-4D97-AF65-F5344CB8AC3E}">
        <p14:creationId xmlns:p14="http://schemas.microsoft.com/office/powerpoint/2010/main" val="181288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6" y="116780"/>
            <a:ext cx="10515600" cy="1325563"/>
          </a:xfrm>
        </p:spPr>
        <p:txBody>
          <a:bodyPr/>
          <a:lstStyle/>
          <a:p>
            <a:r>
              <a:rPr lang="en-GB" dirty="0">
                <a:latin typeface="Printed Letter-Join" panose="02000503000000020003" pitchFamily="50" charset="0"/>
              </a:rPr>
              <a:t>Have a go! </a:t>
            </a:r>
          </a:p>
        </p:txBody>
      </p:sp>
      <p:sp>
        <p:nvSpPr>
          <p:cNvPr id="3" name="Content Placeholder 2"/>
          <p:cNvSpPr>
            <a:spLocks noGrp="1"/>
          </p:cNvSpPr>
          <p:nvPr>
            <p:ph idx="1"/>
          </p:nvPr>
        </p:nvSpPr>
        <p:spPr>
          <a:xfrm>
            <a:off x="801242" y="1782763"/>
            <a:ext cx="2263375" cy="4229100"/>
          </a:xfrm>
        </p:spPr>
        <p:txBody>
          <a:bodyPr>
            <a:normAutofit/>
          </a:bodyPr>
          <a:lstStyle/>
          <a:p>
            <a:pPr marL="0" indent="0">
              <a:buNone/>
            </a:pPr>
            <a:endParaRPr lang="en-GB" dirty="0"/>
          </a:p>
          <a:p>
            <a:pPr marL="0" indent="0">
              <a:buNone/>
            </a:pPr>
            <a:r>
              <a:rPr lang="en-GB" sz="8000" dirty="0">
                <a:latin typeface="Comic Sans MS" panose="030F0702030302020204" pitchFamily="66" charset="0"/>
              </a:rPr>
              <a:t>sad</a:t>
            </a:r>
          </a:p>
          <a:p>
            <a:pPr marL="0" indent="0">
              <a:buNone/>
            </a:pPr>
            <a:endParaRPr lang="en-GB" sz="8000" dirty="0">
              <a:latin typeface="Comic Sans MS" panose="030F0702030302020204" pitchFamily="66" charset="0"/>
            </a:endParaRPr>
          </a:p>
          <a:p>
            <a:pPr marL="0" indent="0">
              <a:buNone/>
            </a:pPr>
            <a:r>
              <a:rPr lang="en-GB" sz="8000" dirty="0">
                <a:latin typeface="Comic Sans MS" panose="030F0702030302020204" pitchFamily="66" charset="0"/>
              </a:rPr>
              <a:t>boil</a:t>
            </a:r>
          </a:p>
        </p:txBody>
      </p:sp>
      <p:sp>
        <p:nvSpPr>
          <p:cNvPr id="15" name="Content Placeholder 2">
            <a:extLst>
              <a:ext uri="{FF2B5EF4-FFF2-40B4-BE49-F238E27FC236}">
                <a16:creationId xmlns:a16="http://schemas.microsoft.com/office/drawing/2014/main" id="{A8483369-02CE-BA98-B6CE-8B7AC27D692B}"/>
              </a:ext>
            </a:extLst>
          </p:cNvPr>
          <p:cNvSpPr txBox="1">
            <a:spLocks/>
          </p:cNvSpPr>
          <p:nvPr/>
        </p:nvSpPr>
        <p:spPr>
          <a:xfrm>
            <a:off x="4080275" y="2114551"/>
            <a:ext cx="2673367" cy="42291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a:p>
            <a:pPr marL="0" indent="0">
              <a:buFont typeface="Arial" panose="020B0604020202020204" pitchFamily="34" charset="0"/>
              <a:buNone/>
            </a:pPr>
            <a:r>
              <a:rPr lang="en-GB" sz="8000" dirty="0">
                <a:latin typeface="Comic Sans MS" panose="030F0702030302020204" pitchFamily="66" charset="0"/>
              </a:rPr>
              <a:t>twig</a:t>
            </a:r>
          </a:p>
          <a:p>
            <a:pPr marL="0" indent="0">
              <a:buFont typeface="Arial" panose="020B0604020202020204" pitchFamily="34" charset="0"/>
              <a:buNone/>
            </a:pPr>
            <a:br>
              <a:rPr lang="en-GB" sz="8000" dirty="0">
                <a:latin typeface="Comic Sans MS" panose="030F0702030302020204" pitchFamily="66" charset="0"/>
              </a:rPr>
            </a:br>
            <a:endParaRPr lang="en-GB" sz="8000" dirty="0">
              <a:latin typeface="Comic Sans MS" panose="030F0702030302020204" pitchFamily="66" charset="0"/>
            </a:endParaRPr>
          </a:p>
          <a:p>
            <a:pPr marL="0" indent="0">
              <a:buFont typeface="Arial" panose="020B0604020202020204" pitchFamily="34" charset="0"/>
              <a:buNone/>
            </a:pPr>
            <a:r>
              <a:rPr lang="en-GB" sz="8000" dirty="0">
                <a:latin typeface="Comic Sans MS" panose="030F0702030302020204" pitchFamily="66" charset="0"/>
              </a:rPr>
              <a:t>chart</a:t>
            </a:r>
          </a:p>
        </p:txBody>
      </p:sp>
      <p:sp>
        <p:nvSpPr>
          <p:cNvPr id="4" name="Oval 3"/>
          <p:cNvSpPr/>
          <p:nvPr/>
        </p:nvSpPr>
        <p:spPr>
          <a:xfrm>
            <a:off x="4326135"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 name="Oval 4"/>
          <p:cNvSpPr/>
          <p:nvPr/>
        </p:nvSpPr>
        <p:spPr>
          <a:xfrm>
            <a:off x="4824793"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6" name="Oval 5"/>
          <p:cNvSpPr/>
          <p:nvPr/>
        </p:nvSpPr>
        <p:spPr>
          <a:xfrm>
            <a:off x="5231402"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7" name="Oval 6"/>
          <p:cNvSpPr/>
          <p:nvPr/>
        </p:nvSpPr>
        <p:spPr>
          <a:xfrm>
            <a:off x="1038475" y="5761039"/>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 name="Oval 8"/>
          <p:cNvSpPr/>
          <p:nvPr/>
        </p:nvSpPr>
        <p:spPr>
          <a:xfrm>
            <a:off x="2358516" y="5761039"/>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1" name="Rectangle 10"/>
          <p:cNvSpPr/>
          <p:nvPr/>
        </p:nvSpPr>
        <p:spPr>
          <a:xfrm>
            <a:off x="1470546" y="5846764"/>
            <a:ext cx="787888" cy="123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0" name="Oval 9">
            <a:extLst>
              <a:ext uri="{FF2B5EF4-FFF2-40B4-BE49-F238E27FC236}">
                <a16:creationId xmlns:a16="http://schemas.microsoft.com/office/drawing/2014/main" id="{D5AD7D0E-D01E-87E2-1481-7D95B7A425CB}"/>
              </a:ext>
            </a:extLst>
          </p:cNvPr>
          <p:cNvSpPr/>
          <p:nvPr/>
        </p:nvSpPr>
        <p:spPr>
          <a:xfrm>
            <a:off x="984598" y="3429000"/>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2" name="Oval 11">
            <a:extLst>
              <a:ext uri="{FF2B5EF4-FFF2-40B4-BE49-F238E27FC236}">
                <a16:creationId xmlns:a16="http://schemas.microsoft.com/office/drawing/2014/main" id="{ACF84CB4-4DE1-9D85-D59F-7576E4094A98}"/>
              </a:ext>
            </a:extLst>
          </p:cNvPr>
          <p:cNvSpPr/>
          <p:nvPr/>
        </p:nvSpPr>
        <p:spPr>
          <a:xfrm>
            <a:off x="1557019" y="3429000"/>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3" name="Oval 12">
            <a:extLst>
              <a:ext uri="{FF2B5EF4-FFF2-40B4-BE49-F238E27FC236}">
                <a16:creationId xmlns:a16="http://schemas.microsoft.com/office/drawing/2014/main" id="{82AB7900-432B-7FE4-7E69-77DDD63EFFEE}"/>
              </a:ext>
            </a:extLst>
          </p:cNvPr>
          <p:cNvSpPr/>
          <p:nvPr/>
        </p:nvSpPr>
        <p:spPr>
          <a:xfrm>
            <a:off x="2129440" y="3429000"/>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4" name="TextBox 13">
            <a:extLst>
              <a:ext uri="{FF2B5EF4-FFF2-40B4-BE49-F238E27FC236}">
                <a16:creationId xmlns:a16="http://schemas.microsoft.com/office/drawing/2014/main" id="{E3C95D86-4299-5914-932D-257F7B111852}"/>
              </a:ext>
            </a:extLst>
          </p:cNvPr>
          <p:cNvSpPr txBox="1"/>
          <p:nvPr/>
        </p:nvSpPr>
        <p:spPr>
          <a:xfrm>
            <a:off x="4422300" y="446881"/>
            <a:ext cx="7400925" cy="1077218"/>
          </a:xfrm>
          <a:prstGeom prst="rect">
            <a:avLst/>
          </a:prstGeom>
          <a:noFill/>
        </p:spPr>
        <p:txBody>
          <a:bodyPr wrap="square">
            <a:spAutoFit/>
          </a:bodyPr>
          <a:lstStyle/>
          <a:p>
            <a:pPr marL="0" indent="0" algn="ctr">
              <a:buNone/>
            </a:pPr>
            <a:r>
              <a:rPr lang="en-GB" sz="3200" dirty="0">
                <a:latin typeface="Printed Letter-Join" panose="02000503000000020003" pitchFamily="50" charset="0"/>
              </a:rPr>
              <a:t>Segmenting and blending these words- We can even use sound buttons …</a:t>
            </a:r>
          </a:p>
        </p:txBody>
      </p:sp>
      <p:sp>
        <p:nvSpPr>
          <p:cNvPr id="16" name="Content Placeholder 2">
            <a:extLst>
              <a:ext uri="{FF2B5EF4-FFF2-40B4-BE49-F238E27FC236}">
                <a16:creationId xmlns:a16="http://schemas.microsoft.com/office/drawing/2014/main" id="{0CDD9CB5-7C82-245F-F85D-CE87F1BF55B8}"/>
              </a:ext>
            </a:extLst>
          </p:cNvPr>
          <p:cNvSpPr txBox="1">
            <a:spLocks/>
          </p:cNvSpPr>
          <p:nvPr/>
        </p:nvSpPr>
        <p:spPr>
          <a:xfrm>
            <a:off x="7528225" y="2119313"/>
            <a:ext cx="4115217" cy="42291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p>
          <a:p>
            <a:pPr marL="0" indent="0">
              <a:buFont typeface="Arial" panose="020B0604020202020204" pitchFamily="34" charset="0"/>
              <a:buNone/>
            </a:pPr>
            <a:r>
              <a:rPr lang="en-GB" sz="8000" dirty="0">
                <a:latin typeface="Comic Sans MS" panose="030F0702030302020204" pitchFamily="66" charset="0"/>
              </a:rPr>
              <a:t>helmet</a:t>
            </a:r>
          </a:p>
          <a:p>
            <a:pPr marL="0" indent="0">
              <a:buFont typeface="Arial" panose="020B0604020202020204" pitchFamily="34" charset="0"/>
              <a:buNone/>
            </a:pPr>
            <a:br>
              <a:rPr lang="en-GB" sz="8000" dirty="0">
                <a:latin typeface="Comic Sans MS" panose="030F0702030302020204" pitchFamily="66" charset="0"/>
              </a:rPr>
            </a:br>
            <a:endParaRPr lang="en-GB" sz="8000" dirty="0">
              <a:latin typeface="Comic Sans MS" panose="030F0702030302020204" pitchFamily="66" charset="0"/>
            </a:endParaRPr>
          </a:p>
          <a:p>
            <a:pPr marL="0" indent="0">
              <a:buFont typeface="Arial" panose="020B0604020202020204" pitchFamily="34" charset="0"/>
              <a:buNone/>
            </a:pPr>
            <a:r>
              <a:rPr lang="en-GB" sz="8000" dirty="0">
                <a:latin typeface="Comic Sans MS" panose="030F0702030302020204" pitchFamily="66" charset="0"/>
              </a:rPr>
              <a:t>bedroom</a:t>
            </a:r>
          </a:p>
        </p:txBody>
      </p:sp>
      <p:sp>
        <p:nvSpPr>
          <p:cNvPr id="17" name="Oval 16">
            <a:extLst>
              <a:ext uri="{FF2B5EF4-FFF2-40B4-BE49-F238E27FC236}">
                <a16:creationId xmlns:a16="http://schemas.microsoft.com/office/drawing/2014/main" id="{830F0FAF-917E-87F1-24F6-ED970CCBCE8C}"/>
              </a:ext>
            </a:extLst>
          </p:cNvPr>
          <p:cNvSpPr/>
          <p:nvPr/>
        </p:nvSpPr>
        <p:spPr>
          <a:xfrm>
            <a:off x="5641696" y="353377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8" name="Oval 17">
            <a:extLst>
              <a:ext uri="{FF2B5EF4-FFF2-40B4-BE49-F238E27FC236}">
                <a16:creationId xmlns:a16="http://schemas.microsoft.com/office/drawing/2014/main" id="{1CB11F0F-B3C0-0328-660C-71F5D238600B}"/>
              </a:ext>
            </a:extLst>
          </p:cNvPr>
          <p:cNvSpPr/>
          <p:nvPr/>
        </p:nvSpPr>
        <p:spPr>
          <a:xfrm>
            <a:off x="6269627" y="5970589"/>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9" name="Oval 18">
            <a:extLst>
              <a:ext uri="{FF2B5EF4-FFF2-40B4-BE49-F238E27FC236}">
                <a16:creationId xmlns:a16="http://schemas.microsoft.com/office/drawing/2014/main" id="{A9D1E25B-A25A-B99E-BE5A-391FBC1AF344}"/>
              </a:ext>
            </a:extLst>
          </p:cNvPr>
          <p:cNvSpPr/>
          <p:nvPr/>
        </p:nvSpPr>
        <p:spPr>
          <a:xfrm>
            <a:off x="7788812" y="334327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1" name="Oval 20">
            <a:extLst>
              <a:ext uri="{FF2B5EF4-FFF2-40B4-BE49-F238E27FC236}">
                <a16:creationId xmlns:a16="http://schemas.microsoft.com/office/drawing/2014/main" id="{A8EF8C84-50F1-FBC3-DF8E-508F7DD503B2}"/>
              </a:ext>
            </a:extLst>
          </p:cNvPr>
          <p:cNvSpPr/>
          <p:nvPr/>
        </p:nvSpPr>
        <p:spPr>
          <a:xfrm>
            <a:off x="9209414"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sp>
        <p:nvSpPr>
          <p:cNvPr id="22" name="Oval 21">
            <a:extLst>
              <a:ext uri="{FF2B5EF4-FFF2-40B4-BE49-F238E27FC236}">
                <a16:creationId xmlns:a16="http://schemas.microsoft.com/office/drawing/2014/main" id="{A6D5A4BB-4E72-CA69-1E4A-737DA1FDEA96}"/>
              </a:ext>
            </a:extLst>
          </p:cNvPr>
          <p:cNvSpPr/>
          <p:nvPr/>
        </p:nvSpPr>
        <p:spPr>
          <a:xfrm>
            <a:off x="8746010"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3" name="Oval 22">
            <a:extLst>
              <a:ext uri="{FF2B5EF4-FFF2-40B4-BE49-F238E27FC236}">
                <a16:creationId xmlns:a16="http://schemas.microsoft.com/office/drawing/2014/main" id="{B5D0853E-7BA5-A4DE-E2BC-91C43712D7BC}"/>
              </a:ext>
            </a:extLst>
          </p:cNvPr>
          <p:cNvSpPr/>
          <p:nvPr/>
        </p:nvSpPr>
        <p:spPr>
          <a:xfrm>
            <a:off x="8341368" y="3324225"/>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4" name="Oval 23">
            <a:extLst>
              <a:ext uri="{FF2B5EF4-FFF2-40B4-BE49-F238E27FC236}">
                <a16:creationId xmlns:a16="http://schemas.microsoft.com/office/drawing/2014/main" id="{23E9C138-3129-44D3-0CE8-968687A8AFB6}"/>
              </a:ext>
            </a:extLst>
          </p:cNvPr>
          <p:cNvSpPr/>
          <p:nvPr/>
        </p:nvSpPr>
        <p:spPr>
          <a:xfrm>
            <a:off x="9869560" y="3295650"/>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5" name="Oval 24">
            <a:extLst>
              <a:ext uri="{FF2B5EF4-FFF2-40B4-BE49-F238E27FC236}">
                <a16:creationId xmlns:a16="http://schemas.microsoft.com/office/drawing/2014/main" id="{F9D28812-F20A-9A3C-F167-4D088D47D047}"/>
              </a:ext>
            </a:extLst>
          </p:cNvPr>
          <p:cNvSpPr/>
          <p:nvPr/>
        </p:nvSpPr>
        <p:spPr>
          <a:xfrm>
            <a:off x="10332964" y="3295650"/>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6" name="Oval 25">
            <a:extLst>
              <a:ext uri="{FF2B5EF4-FFF2-40B4-BE49-F238E27FC236}">
                <a16:creationId xmlns:a16="http://schemas.microsoft.com/office/drawing/2014/main" id="{1D9EBAB0-DE1C-B6E7-CCCC-B9554D59F80D}"/>
              </a:ext>
            </a:extLst>
          </p:cNvPr>
          <p:cNvSpPr/>
          <p:nvPr/>
        </p:nvSpPr>
        <p:spPr>
          <a:xfrm>
            <a:off x="7788812" y="5970589"/>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7" name="Oval 26">
            <a:extLst>
              <a:ext uri="{FF2B5EF4-FFF2-40B4-BE49-F238E27FC236}">
                <a16:creationId xmlns:a16="http://schemas.microsoft.com/office/drawing/2014/main" id="{478C96DF-472A-DD5A-583F-AE7993A76360}"/>
              </a:ext>
            </a:extLst>
          </p:cNvPr>
          <p:cNvSpPr/>
          <p:nvPr/>
        </p:nvSpPr>
        <p:spPr>
          <a:xfrm>
            <a:off x="8400566" y="5943602"/>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8" name="Oval 27">
            <a:extLst>
              <a:ext uri="{FF2B5EF4-FFF2-40B4-BE49-F238E27FC236}">
                <a16:creationId xmlns:a16="http://schemas.microsoft.com/office/drawing/2014/main" id="{2BA87105-DC86-ED69-9A44-ACF11C10F6DC}"/>
              </a:ext>
            </a:extLst>
          </p:cNvPr>
          <p:cNvSpPr/>
          <p:nvPr/>
        </p:nvSpPr>
        <p:spPr>
          <a:xfrm>
            <a:off x="8918856" y="5942014"/>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9" name="Oval 28">
            <a:extLst>
              <a:ext uri="{FF2B5EF4-FFF2-40B4-BE49-F238E27FC236}">
                <a16:creationId xmlns:a16="http://schemas.microsoft.com/office/drawing/2014/main" id="{8AE196E0-8835-C97F-2BCF-8A1AA20A1004}"/>
              </a:ext>
            </a:extLst>
          </p:cNvPr>
          <p:cNvSpPr/>
          <p:nvPr/>
        </p:nvSpPr>
        <p:spPr>
          <a:xfrm>
            <a:off x="9268612" y="5908676"/>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30" name="Oval 29">
            <a:extLst>
              <a:ext uri="{FF2B5EF4-FFF2-40B4-BE49-F238E27FC236}">
                <a16:creationId xmlns:a16="http://schemas.microsoft.com/office/drawing/2014/main" id="{AC964D8A-EEAD-8075-3ADB-89DDF00C0CC6}"/>
              </a:ext>
            </a:extLst>
          </p:cNvPr>
          <p:cNvSpPr/>
          <p:nvPr/>
        </p:nvSpPr>
        <p:spPr>
          <a:xfrm>
            <a:off x="11008999" y="5970589"/>
            <a:ext cx="186927" cy="209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31" name="Rectangle 30">
            <a:extLst>
              <a:ext uri="{FF2B5EF4-FFF2-40B4-BE49-F238E27FC236}">
                <a16:creationId xmlns:a16="http://schemas.microsoft.com/office/drawing/2014/main" id="{2415EB6E-9096-9B00-60E4-07863F0D0F63}"/>
              </a:ext>
            </a:extLst>
          </p:cNvPr>
          <p:cNvSpPr/>
          <p:nvPr/>
        </p:nvSpPr>
        <p:spPr>
          <a:xfrm>
            <a:off x="4329713" y="6035678"/>
            <a:ext cx="787888" cy="123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32" name="Rectangle 31">
            <a:extLst>
              <a:ext uri="{FF2B5EF4-FFF2-40B4-BE49-F238E27FC236}">
                <a16:creationId xmlns:a16="http://schemas.microsoft.com/office/drawing/2014/main" id="{613D5249-87F2-D282-F646-431A253289B5}"/>
              </a:ext>
            </a:extLst>
          </p:cNvPr>
          <p:cNvSpPr/>
          <p:nvPr/>
        </p:nvSpPr>
        <p:spPr>
          <a:xfrm>
            <a:off x="5299670" y="6046789"/>
            <a:ext cx="787888" cy="123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33" name="Rectangle 32">
            <a:extLst>
              <a:ext uri="{FF2B5EF4-FFF2-40B4-BE49-F238E27FC236}">
                <a16:creationId xmlns:a16="http://schemas.microsoft.com/office/drawing/2014/main" id="{C0BFF84B-66A6-AB39-EE48-C24FB5E48379}"/>
              </a:ext>
            </a:extLst>
          </p:cNvPr>
          <p:cNvSpPr/>
          <p:nvPr/>
        </p:nvSpPr>
        <p:spPr>
          <a:xfrm>
            <a:off x="9833484" y="5930903"/>
            <a:ext cx="787888" cy="123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Tree>
    <p:extLst>
      <p:ext uri="{BB962C8B-B14F-4D97-AF65-F5344CB8AC3E}">
        <p14:creationId xmlns:p14="http://schemas.microsoft.com/office/powerpoint/2010/main" val="33589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88777" y="76468"/>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159797" y="921691"/>
            <a:ext cx="11690411" cy="830997"/>
          </a:xfrm>
          <a:prstGeom prst="rect">
            <a:avLst/>
          </a:prstGeom>
          <a:noFill/>
        </p:spPr>
        <p:txBody>
          <a:bodyPr wrap="square" rtlCol="0">
            <a:spAutoFit/>
          </a:bodyPr>
          <a:lstStyle/>
          <a:p>
            <a:pPr algn="ctr"/>
            <a:r>
              <a:rPr lang="en-GB" sz="4800" u="sng" dirty="0">
                <a:latin typeface="Letter-join No-Lead 8" panose="02000505000000020003" pitchFamily="50" charset="0"/>
              </a:rPr>
              <a:t>The Year 1 Phonics Screening</a:t>
            </a:r>
          </a:p>
        </p:txBody>
      </p:sp>
      <p:pic>
        <p:nvPicPr>
          <p:cNvPr id="4098" name="Picture 2" descr="Phonics Screening Check - PhonicsBloom.com">
            <a:extLst>
              <a:ext uri="{FF2B5EF4-FFF2-40B4-BE49-F238E27FC236}">
                <a16:creationId xmlns:a16="http://schemas.microsoft.com/office/drawing/2014/main" id="{428AB831-B5F3-B71E-6A4F-B6E9FA1B92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336090">
            <a:off x="545079" y="2537376"/>
            <a:ext cx="2742213" cy="38804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The Year 1 Phonics Screening Check">
            <a:extLst>
              <a:ext uri="{FF2B5EF4-FFF2-40B4-BE49-F238E27FC236}">
                <a16:creationId xmlns:a16="http://schemas.microsoft.com/office/drawing/2014/main" id="{8A45FEAF-3497-F861-A0CE-74A0ED72A9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8503" y="1958460"/>
            <a:ext cx="4953000" cy="35623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2012, 2013, 2014. 2015, 2016, 2017, 2018, 2019 past phonics screening  papers | Teaching Resources">
            <a:extLst>
              <a:ext uri="{FF2B5EF4-FFF2-40B4-BE49-F238E27FC236}">
                <a16:creationId xmlns:a16="http://schemas.microsoft.com/office/drawing/2014/main" id="{64DF15C1-FBA1-EDFA-7501-8E2C669D1D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92175">
            <a:off x="8856749" y="2419079"/>
            <a:ext cx="2914896" cy="41170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411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106532" y="85346"/>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1276905" y="1675927"/>
            <a:ext cx="8495930" cy="830997"/>
          </a:xfrm>
          <a:prstGeom prst="rect">
            <a:avLst/>
          </a:prstGeom>
          <a:noFill/>
        </p:spPr>
        <p:txBody>
          <a:bodyPr wrap="square" rtlCol="0">
            <a:spAutoFit/>
          </a:bodyPr>
          <a:lstStyle/>
          <a:p>
            <a:pPr algn="ctr"/>
            <a:r>
              <a:rPr lang="en-GB" sz="4800" u="sng" dirty="0">
                <a:latin typeface="Letter-join No-Lead 8" panose="02000505000000020003" pitchFamily="50" charset="0"/>
              </a:rPr>
              <a:t>What is Phonics?</a:t>
            </a:r>
          </a:p>
        </p:txBody>
      </p:sp>
      <p:pic>
        <p:nvPicPr>
          <p:cNvPr id="1026" name="Picture 2" descr="Hannah More Primary School - Phonics">
            <a:extLst>
              <a:ext uri="{FF2B5EF4-FFF2-40B4-BE49-F238E27FC236}">
                <a16:creationId xmlns:a16="http://schemas.microsoft.com/office/drawing/2014/main" id="{DF1B4A4C-7F9F-A561-0F85-BCAD8732427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3500" l="0" r="97111">
                        <a14:foregroundMark x1="13222" y1="35167" x2="12000" y2="28167"/>
                        <a14:foregroundMark x1="13667" y1="21167" x2="28222" y2="13333"/>
                        <a14:foregroundMark x1="28222" y1="13333" x2="29667" y2="13500"/>
                        <a14:foregroundMark x1="45556" y1="26667" x2="41556" y2="3000"/>
                        <a14:foregroundMark x1="40889" y1="3000" x2="22444" y2="833"/>
                        <a14:foregroundMark x1="22444" y1="833" x2="6333" y2="6167"/>
                        <a14:foregroundMark x1="6333" y1="6167" x2="11444" y2="23333"/>
                        <a14:foregroundMark x1="11444" y1="23333" x2="12222" y2="32500"/>
                        <a14:foregroundMark x1="11889" y1="41333" x2="16222" y2="35167"/>
                        <a14:foregroundMark x1="16222" y1="35167" x2="19889" y2="10167"/>
                        <a14:foregroundMark x1="19889" y1="10167" x2="17778" y2="6333"/>
                        <a14:foregroundMark x1="16111" y1="7667" x2="1667" y2="4833"/>
                        <a14:foregroundMark x1="11333" y1="42500" x2="6444" y2="21167"/>
                        <a14:foregroundMark x1="6444" y1="21167" x2="778" y2="10333"/>
                        <a14:foregroundMark x1="778" y1="10333" x2="444" y2="8500"/>
                        <a14:foregroundMark x1="23111" y1="6500" x2="31667" y2="6333"/>
                        <a14:foregroundMark x1="31667" y1="6333" x2="37333" y2="13500"/>
                        <a14:foregroundMark x1="37333" y1="13500" x2="36889" y2="20000"/>
                        <a14:foregroundMark x1="16111" y1="47000" x2="11889" y2="42667"/>
                        <a14:foregroundMark x1="10222" y1="42500" x2="12444" y2="47167"/>
                        <a14:foregroundMark x1="46889" y1="26667" x2="41444" y2="8000"/>
                        <a14:foregroundMark x1="41444" y1="8000" x2="41444" y2="7167"/>
                        <a14:foregroundMark x1="48333" y1="29667" x2="59556" y2="0"/>
                        <a14:foregroundMark x1="59556" y1="0" x2="59556" y2="0"/>
                        <a14:foregroundMark x1="67667" y1="21833" x2="73889" y2="20667"/>
                        <a14:foregroundMark x1="73889" y1="20667" x2="89222" y2="11500"/>
                        <a14:foregroundMark x1="89222" y1="11500" x2="93111" y2="1000"/>
                        <a14:foregroundMark x1="81889" y1="37333" x2="93667" y2="18167"/>
                        <a14:foregroundMark x1="93667" y1="18167" x2="97444" y2="4833"/>
                        <a14:foregroundMark x1="31667" y1="89167" x2="37556" y2="90333"/>
                        <a14:foregroundMark x1="59778" y1="90833" x2="61333" y2="91167"/>
                        <a14:foregroundMark x1="46444" y1="88833" x2="38778" y2="93500"/>
                        <a14:foregroundMark x1="38778" y1="93500" x2="34444" y2="91833"/>
                        <a14:backgroundMark x1="45333" y1="2833" x2="46333" y2="15167"/>
                        <a14:backgroundMark x1="46333" y1="15167" x2="47667" y2="16000"/>
                        <a14:backgroundMark x1="46889" y1="23667" x2="45778" y2="18500"/>
                        <a14:backgroundMark x1="50222" y1="89667" x2="55556" y2="90333"/>
                      </a14:backgroundRemoval>
                    </a14:imgEffect>
                  </a14:imgLayer>
                </a14:imgProps>
              </a:ext>
              <a:ext uri="{28A0092B-C50C-407E-A947-70E740481C1C}">
                <a14:useLocalDpi xmlns:a14="http://schemas.microsoft.com/office/drawing/2010/main" val="0"/>
              </a:ext>
            </a:extLst>
          </a:blip>
          <a:srcRect/>
          <a:stretch>
            <a:fillRect/>
          </a:stretch>
        </p:blipFill>
        <p:spPr bwMode="auto">
          <a:xfrm>
            <a:off x="5406501" y="-1"/>
            <a:ext cx="6785499" cy="45236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onic Pebbles - play and learn with letters and sounds">
            <a:extLst>
              <a:ext uri="{FF2B5EF4-FFF2-40B4-BE49-F238E27FC236}">
                <a16:creationId xmlns:a16="http://schemas.microsoft.com/office/drawing/2014/main" id="{D45E37E2-2FA4-ABC3-E01C-E6A4F5A349EF}"/>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7358" b="92029" l="9522" r="93785">
                        <a14:foregroundMark x1="10996" y1="39075" x2="13665" y2="35061"/>
                        <a14:foregroundMark x1="10598" y1="46600" x2="10518" y2="38294"/>
                        <a14:foregroundMark x1="19323" y1="17336" x2="27888" y2="8807"/>
                        <a14:foregroundMark x1="27888" y1="8807" x2="33108" y2="10145"/>
                        <a14:foregroundMark x1="33108" y1="10145" x2="31992" y2="15273"/>
                        <a14:foregroundMark x1="35976" y1="22408" x2="44582" y2="20178"/>
                        <a14:foregroundMark x1="44582" y1="20178" x2="37331" y2="25920"/>
                        <a14:foregroundMark x1="37331" y1="25920" x2="36972" y2="24470"/>
                        <a14:foregroundMark x1="22191" y1="10201" x2="23665" y2="8919"/>
                        <a14:foregroundMark x1="9522" y1="56968" x2="9801" y2="59699"/>
                        <a14:foregroundMark x1="12470" y1="81550" x2="15139" y2="73579"/>
                        <a14:foregroundMark x1="15139" y1="73579" x2="19880" y2="70959"/>
                        <a14:foregroundMark x1="19880" y1="70959" x2="23625" y2="82609"/>
                        <a14:foregroundMark x1="23625" y1="82609" x2="17689" y2="82497"/>
                        <a14:foregroundMark x1="17689" y1="82497" x2="17649" y2="82330"/>
                        <a14:foregroundMark x1="11833" y1="82720" x2="19880" y2="86678"/>
                        <a14:foregroundMark x1="19880" y1="86678" x2="24024" y2="86845"/>
                        <a14:foregroundMark x1="31992" y1="91639" x2="39402" y2="91695"/>
                        <a14:foregroundMark x1="39402" y1="91695" x2="42829" y2="90468"/>
                        <a14:foregroundMark x1="64940" y1="91249" x2="64940" y2="91249"/>
                        <a14:foregroundMark x1="63625" y1="92029" x2="69641" y2="91137"/>
                        <a14:foregroundMark x1="69641" y1="91137" x2="71235" y2="91416"/>
                        <a14:foregroundMark x1="77968" y1="65608" x2="82191" y2="52341"/>
                        <a14:foregroundMark x1="82191" y1="52341" x2="86813" y2="65273"/>
                        <a14:foregroundMark x1="86813" y1="65273" x2="87769" y2="73411"/>
                        <a14:foregroundMark x1="85578" y1="82832" x2="90159" y2="74805"/>
                        <a14:foregroundMark x1="90159" y1="74805" x2="88327" y2="61483"/>
                        <a14:foregroundMark x1="93625" y1="70178" x2="93785" y2="78986"/>
                        <a14:foregroundMark x1="69641" y1="10758" x2="76972" y2="11650"/>
                        <a14:foregroundMark x1="76972" y1="11650" x2="78247" y2="13489"/>
                        <a14:foregroundMark x1="60478" y1="8138" x2="51873" y2="7358"/>
                        <a14:backgroundMark x1="29841" y1="90858" x2="29841" y2="90858"/>
                        <a14:backgroundMark x1="36414" y1="95151" x2="36414" y2="95151"/>
                        <a14:backgroundMark x1="49203" y1="84671" x2="49203" y2="84671"/>
                        <a14:backgroundMark x1="46972" y1="90078" x2="46972" y2="90078"/>
                        <a14:backgroundMark x1="58367" y1="85674" x2="59363" y2="88406"/>
                        <a14:backgroundMark x1="77052" y1="86845" x2="77052" y2="86845"/>
                        <a14:backgroundMark x1="77689" y1="86065" x2="74821" y2="90635"/>
                      </a14:backgroundRemoval>
                    </a14:imgEffect>
                  </a14:imgLayer>
                </a14:imgProps>
              </a:ext>
              <a:ext uri="{28A0092B-C50C-407E-A947-70E740481C1C}">
                <a14:useLocalDpi xmlns:a14="http://schemas.microsoft.com/office/drawing/2010/main" val="0"/>
              </a:ext>
            </a:extLst>
          </a:blip>
          <a:srcRect/>
          <a:stretch>
            <a:fillRect/>
          </a:stretch>
        </p:blipFill>
        <p:spPr bwMode="auto">
          <a:xfrm>
            <a:off x="3209031" y="3899433"/>
            <a:ext cx="4394940" cy="31413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ittle Wandle Resources for Parents">
            <a:extLst>
              <a:ext uri="{FF2B5EF4-FFF2-40B4-BE49-F238E27FC236}">
                <a16:creationId xmlns:a16="http://schemas.microsoft.com/office/drawing/2014/main" id="{D9FE1B8C-979E-7CE2-7470-F36D10B4E05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242" y="2984621"/>
            <a:ext cx="2566818" cy="3717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856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2">
            <a:extLst>
              <a:ext uri="{FF2B5EF4-FFF2-40B4-BE49-F238E27FC236}">
                <a16:creationId xmlns:a16="http://schemas.microsoft.com/office/drawing/2014/main" id="{08A555AE-7B21-930C-030D-E9B143084E56}"/>
              </a:ext>
            </a:extLst>
          </p:cNvPr>
          <p:cNvSpPr>
            <a:spLocks noGrp="1"/>
          </p:cNvSpPr>
          <p:nvPr>
            <p:ph type="title"/>
          </p:nvPr>
        </p:nvSpPr>
        <p:spPr>
          <a:xfrm>
            <a:off x="285750" y="128587"/>
            <a:ext cx="11620500" cy="6600825"/>
          </a:xfrm>
        </p:spPr>
        <p:txBody>
          <a:bodyPr>
            <a:noAutofit/>
          </a:bodyPr>
          <a:lstStyle/>
          <a:p>
            <a:r>
              <a:rPr lang="en-GB" sz="3200" dirty="0">
                <a:latin typeface="Letter-join No-Lead 8" panose="02000505000000020003" pitchFamily="50" charset="0"/>
              </a:rPr>
              <a:t>The screening is untaken by every child in year 1 in June.</a:t>
            </a:r>
            <a:br>
              <a:rPr lang="en-GB" sz="3200" dirty="0">
                <a:latin typeface="Letter-join No-Lead 8" panose="02000505000000020003" pitchFamily="50" charset="0"/>
              </a:rPr>
            </a:br>
            <a:br>
              <a:rPr lang="en-GB" sz="3200" dirty="0">
                <a:latin typeface="Letter-join No-Lead 8" panose="02000505000000020003" pitchFamily="50" charset="0"/>
              </a:rPr>
            </a:br>
            <a:br>
              <a:rPr lang="en-GB" sz="3200" dirty="0">
                <a:latin typeface="Letter-join No-Lead 8" panose="02000505000000020003" pitchFamily="50" charset="0"/>
              </a:rPr>
            </a:br>
            <a:r>
              <a:rPr lang="en-GB" sz="3200" dirty="0">
                <a:latin typeface="Letter-join No-Lead 8" panose="02000505000000020003" pitchFamily="50" charset="0"/>
              </a:rPr>
              <a:t>The test contains 40 real and ‘alien’ words that the children must use their phonics skills to decode, blend and read.</a:t>
            </a:r>
            <a:br>
              <a:rPr lang="en-GB" sz="3200" dirty="0">
                <a:latin typeface="Letter-join No-Lead 8" panose="02000505000000020003" pitchFamily="50" charset="0"/>
              </a:rPr>
            </a:br>
            <a:br>
              <a:rPr lang="en-GB" sz="3200" dirty="0">
                <a:latin typeface="Letter-join No-Lead 8" panose="02000505000000020003" pitchFamily="50" charset="0"/>
              </a:rPr>
            </a:br>
            <a:br>
              <a:rPr lang="en-GB" sz="3200" dirty="0">
                <a:latin typeface="Letter-join No-Lead 8" panose="02000505000000020003" pitchFamily="50" charset="0"/>
              </a:rPr>
            </a:br>
            <a:r>
              <a:rPr lang="en-GB" sz="3200" dirty="0">
                <a:latin typeface="Letter-join No-Lead 8" panose="02000505000000020003" pitchFamily="50" charset="0"/>
              </a:rPr>
              <a:t>The passing score is usually 32/40.</a:t>
            </a:r>
            <a:br>
              <a:rPr lang="en-GB" sz="3200" dirty="0">
                <a:latin typeface="Letter-join No-Lead 8" panose="02000505000000020003" pitchFamily="50" charset="0"/>
              </a:rPr>
            </a:br>
            <a:br>
              <a:rPr lang="en-GB" sz="3200" dirty="0">
                <a:latin typeface="Letter-join No-Lead 8" panose="02000505000000020003" pitchFamily="50" charset="0"/>
              </a:rPr>
            </a:br>
            <a:br>
              <a:rPr lang="en-GB" sz="3200" dirty="0">
                <a:latin typeface="Letter-join No-Lead 8" panose="02000505000000020003" pitchFamily="50" charset="0"/>
              </a:rPr>
            </a:br>
            <a:r>
              <a:rPr lang="en-GB" sz="3200" dirty="0">
                <a:latin typeface="Letter-join No-Lead 8" panose="02000505000000020003" pitchFamily="50" charset="0"/>
              </a:rPr>
              <a:t>To be considered ‘expected’ reading level for year 1 children must have passed the screening check and be on a phase 5 book and accessing turquoise book band for fluency and comprehension. </a:t>
            </a:r>
            <a:endParaRPr sz="3200" dirty="0">
              <a:latin typeface="Letter-join No-Lead 8" panose="02000505000000020003" pitchFamily="50" charset="0"/>
            </a:endParaRPr>
          </a:p>
        </p:txBody>
      </p:sp>
    </p:spTree>
    <p:extLst>
      <p:ext uri="{BB962C8B-B14F-4D97-AF65-F5344CB8AC3E}">
        <p14:creationId xmlns:p14="http://schemas.microsoft.com/office/powerpoint/2010/main" val="2111657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Year 1 Phonics Screening - St Joseph's Catholic Primary School">
            <a:extLst>
              <a:ext uri="{FF2B5EF4-FFF2-40B4-BE49-F238E27FC236}">
                <a16:creationId xmlns:a16="http://schemas.microsoft.com/office/drawing/2014/main" id="{AF32A5CF-B674-7093-633A-835E9873E0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774" y="330994"/>
            <a:ext cx="8844597" cy="619601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2">
            <a:extLst>
              <a:ext uri="{FF2B5EF4-FFF2-40B4-BE49-F238E27FC236}">
                <a16:creationId xmlns:a16="http://schemas.microsoft.com/office/drawing/2014/main" id="{7D1EECDF-2A88-5DB4-A4CE-4C37516F969E}"/>
              </a:ext>
            </a:extLst>
          </p:cNvPr>
          <p:cNvSpPr>
            <a:spLocks noGrp="1"/>
          </p:cNvSpPr>
          <p:nvPr>
            <p:ph type="title"/>
          </p:nvPr>
        </p:nvSpPr>
        <p:spPr>
          <a:xfrm>
            <a:off x="285750" y="219075"/>
            <a:ext cx="2867024" cy="6600825"/>
          </a:xfrm>
        </p:spPr>
        <p:txBody>
          <a:bodyPr>
            <a:noAutofit/>
          </a:bodyPr>
          <a:lstStyle/>
          <a:p>
            <a:r>
              <a:rPr lang="en-GB" sz="2800" dirty="0">
                <a:latin typeface="Letter-join No-Lead 8" panose="02000505000000020003" pitchFamily="50" charset="0"/>
              </a:rPr>
              <a:t>‘Alien’ words are pretend words to ensure children are using phonics skills not sight reading.</a:t>
            </a:r>
            <a:br>
              <a:rPr lang="en-GB" sz="2800" dirty="0">
                <a:latin typeface="Letter-join No-Lead 8" panose="02000505000000020003" pitchFamily="50" charset="0"/>
              </a:rPr>
            </a:br>
            <a:br>
              <a:rPr lang="en-GB" sz="2800" dirty="0">
                <a:latin typeface="Letter-join No-Lead 8" panose="02000505000000020003" pitchFamily="50" charset="0"/>
              </a:rPr>
            </a:br>
            <a:br>
              <a:rPr lang="en-GB" sz="2800" dirty="0">
                <a:latin typeface="Letter-join No-Lead 8" panose="02000505000000020003" pitchFamily="50" charset="0"/>
              </a:rPr>
            </a:br>
            <a:br>
              <a:rPr lang="en-GB" sz="2800" dirty="0">
                <a:latin typeface="Letter-join No-Lead 8" panose="02000505000000020003" pitchFamily="50" charset="0"/>
              </a:rPr>
            </a:br>
            <a:r>
              <a:rPr lang="en-GB" sz="2800" dirty="0">
                <a:latin typeface="Letter-join No-Lead 8" panose="02000505000000020003" pitchFamily="50" charset="0"/>
              </a:rPr>
              <a:t>Have a go at these words- some are tricky to read and need ‘tweaking’!</a:t>
            </a:r>
            <a:br>
              <a:rPr lang="en-GB" sz="3200" dirty="0">
                <a:latin typeface="Printed Letter-Join" panose="02000503000000020003" pitchFamily="50" charset="0"/>
              </a:rPr>
            </a:br>
            <a:br>
              <a:rPr lang="en-GB" sz="3200" dirty="0">
                <a:latin typeface="Printed Letter-Join" panose="02000503000000020003" pitchFamily="50" charset="0"/>
              </a:rPr>
            </a:br>
            <a:endParaRPr sz="3200" dirty="0">
              <a:latin typeface="Printed Letter-Join" panose="02000503000000020003" pitchFamily="50" charset="0"/>
            </a:endParaRPr>
          </a:p>
        </p:txBody>
      </p:sp>
    </p:spTree>
    <p:extLst>
      <p:ext uri="{BB962C8B-B14F-4D97-AF65-F5344CB8AC3E}">
        <p14:creationId xmlns:p14="http://schemas.microsoft.com/office/powerpoint/2010/main" val="68344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DF61CC-C786-9A31-AF47-C67B31B13D50}"/>
              </a:ext>
            </a:extLst>
          </p:cNvPr>
          <p:cNvSpPr txBox="1"/>
          <p:nvPr/>
        </p:nvSpPr>
        <p:spPr>
          <a:xfrm>
            <a:off x="292963" y="337351"/>
            <a:ext cx="11256886" cy="4955203"/>
          </a:xfrm>
          <a:prstGeom prst="rect">
            <a:avLst/>
          </a:prstGeom>
          <a:noFill/>
        </p:spPr>
        <p:txBody>
          <a:bodyPr wrap="square" rtlCol="0">
            <a:spAutoFit/>
          </a:bodyPr>
          <a:lstStyle/>
          <a:p>
            <a:r>
              <a:rPr lang="en-GB" sz="3600" b="1" dirty="0">
                <a:latin typeface="Letter-join No-Lead 8" panose="02000505000000020003" pitchFamily="50" charset="0"/>
              </a:rPr>
              <a:t>Let’s have a go!</a:t>
            </a:r>
          </a:p>
          <a:p>
            <a:endParaRPr lang="en-GB" sz="2800" dirty="0">
              <a:latin typeface="Letter-join No-Lead 8" panose="02000505000000020003" pitchFamily="50" charset="0"/>
            </a:endParaRPr>
          </a:p>
          <a:p>
            <a:r>
              <a:rPr lang="en-GB" sz="2800" dirty="0">
                <a:latin typeface="Letter-join No-Lead 8" panose="02000505000000020003" pitchFamily="50" charset="0"/>
              </a:rPr>
              <a:t>On your tables are some phonics screening checks from years past- </a:t>
            </a:r>
            <a:br>
              <a:rPr lang="en-GB" sz="2800" dirty="0">
                <a:latin typeface="Letter-join No-Lead 8" panose="02000505000000020003" pitchFamily="50" charset="0"/>
              </a:rPr>
            </a:br>
            <a:r>
              <a:rPr lang="en-GB" sz="2800" dirty="0">
                <a:latin typeface="Letter-join No-Lead 8" panose="02000505000000020003" pitchFamily="50" charset="0"/>
              </a:rPr>
              <a:t>Why not test each other or yourself? </a:t>
            </a:r>
            <a:br>
              <a:rPr lang="en-GB" sz="2800" dirty="0">
                <a:latin typeface="Letter-join No-Lead 8" panose="02000505000000020003" pitchFamily="50" charset="0"/>
              </a:rPr>
            </a:br>
            <a:r>
              <a:rPr lang="en-GB" sz="2800" dirty="0">
                <a:latin typeface="Letter-join No-Lead 8" panose="02000505000000020003" pitchFamily="50" charset="0"/>
              </a:rPr>
              <a:t>Can you read them all? </a:t>
            </a:r>
            <a:br>
              <a:rPr lang="en-GB" sz="2800" dirty="0">
                <a:latin typeface="Letter-join No-Lead 8" panose="02000505000000020003" pitchFamily="50" charset="0"/>
              </a:rPr>
            </a:br>
            <a:r>
              <a:rPr lang="en-GB" sz="2800" dirty="0">
                <a:latin typeface="Letter-join No-Lead 8" panose="02000505000000020003" pitchFamily="50" charset="0"/>
              </a:rPr>
              <a:t>Can you pass the test? </a:t>
            </a:r>
          </a:p>
          <a:p>
            <a:r>
              <a:rPr lang="en-GB" sz="2800" dirty="0">
                <a:latin typeface="Letter-join No-Lead 8" panose="02000505000000020003" pitchFamily="50" charset="0"/>
              </a:rPr>
              <a:t>Feel free to work in a group and see if you can- the guidance on pronunciation is provided to help you.</a:t>
            </a:r>
          </a:p>
          <a:p>
            <a:endParaRPr lang="en-GB" sz="2800" dirty="0">
              <a:latin typeface="Letter-join No-Lead 8" panose="02000505000000020003" pitchFamily="50" charset="0"/>
            </a:endParaRPr>
          </a:p>
          <a:p>
            <a:r>
              <a:rPr lang="en-GB" sz="2800" dirty="0">
                <a:latin typeface="Letter-join No-Lead 8" panose="02000505000000020003" pitchFamily="50" charset="0"/>
              </a:rPr>
              <a:t>Or just have a look at them and have a </a:t>
            </a:r>
            <a:br>
              <a:rPr lang="en-GB" sz="2800" dirty="0">
                <a:latin typeface="Letter-join No-Lead 8" panose="02000505000000020003" pitchFamily="50" charset="0"/>
              </a:rPr>
            </a:br>
            <a:r>
              <a:rPr lang="en-GB" sz="2800" dirty="0">
                <a:latin typeface="Letter-join No-Lead 8" panose="02000505000000020003" pitchFamily="50" charset="0"/>
              </a:rPr>
              <a:t>biscuit!</a:t>
            </a:r>
          </a:p>
        </p:txBody>
      </p:sp>
      <p:pic>
        <p:nvPicPr>
          <p:cNvPr id="4" name="Picture 3">
            <a:extLst>
              <a:ext uri="{FF2B5EF4-FFF2-40B4-BE49-F238E27FC236}">
                <a16:creationId xmlns:a16="http://schemas.microsoft.com/office/drawing/2014/main" id="{A08E6703-D1FE-6330-5A0A-DE56123B82E9}"/>
              </a:ext>
            </a:extLst>
          </p:cNvPr>
          <p:cNvPicPr>
            <a:picLocks noChangeAspect="1"/>
          </p:cNvPicPr>
          <p:nvPr/>
        </p:nvPicPr>
        <p:blipFill>
          <a:blip r:embed="rId2"/>
          <a:stretch>
            <a:fillRect/>
          </a:stretch>
        </p:blipFill>
        <p:spPr>
          <a:xfrm>
            <a:off x="6879824" y="3860660"/>
            <a:ext cx="5113908" cy="2863788"/>
          </a:xfrm>
          <a:prstGeom prst="rect">
            <a:avLst/>
          </a:prstGeom>
        </p:spPr>
      </p:pic>
      <p:pic>
        <p:nvPicPr>
          <p:cNvPr id="5" name="Picture 4">
            <a:extLst>
              <a:ext uri="{FF2B5EF4-FFF2-40B4-BE49-F238E27FC236}">
                <a16:creationId xmlns:a16="http://schemas.microsoft.com/office/drawing/2014/main" id="{E6CAB3ED-B5F4-AF8D-7136-93CFDA91E57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411" b="89992" l="10000" r="90000">
                        <a14:foregroundMark x1="27000" y1="19169" x2="22308" y2="33503"/>
                        <a14:foregroundMark x1="20769" y1="54114" x2="19077" y2="32316"/>
                        <a14:foregroundMark x1="19077" y1="32316" x2="20077" y2="29686"/>
                        <a14:foregroundMark x1="27154" y1="16539" x2="39538" y2="4919"/>
                        <a14:foregroundMark x1="39538" y1="4919" x2="44154" y2="7125"/>
                        <a14:foregroundMark x1="43692" y1="8312" x2="57692" y2="7973"/>
                        <a14:foregroundMark x1="57692" y1="7973" x2="64231" y2="11620"/>
                        <a14:foregroundMark x1="66923" y1="12468" x2="78462" y2="27735"/>
                        <a14:foregroundMark x1="78462" y1="27735" x2="81077" y2="37829"/>
                        <a14:foregroundMark x1="81077" y1="37829" x2="81154" y2="49788"/>
                        <a14:foregroundMark x1="81154" y1="49788" x2="78231" y2="62341"/>
                        <a14:foregroundMark x1="78231" y1="62341" x2="77385" y2="63189"/>
                        <a14:foregroundMark x1="76231" y1="67430" x2="70308" y2="73537"/>
                        <a14:foregroundMark x1="70308" y1="73537" x2="56077" y2="80662"/>
                        <a14:foregroundMark x1="56077" y1="80662" x2="37462" y2="76675"/>
                        <a14:foregroundMark x1="37462" y1="76675" x2="32769" y2="72095"/>
                        <a14:foregroundMark x1="77154" y1="18999" x2="81538" y2="32231"/>
                        <a14:foregroundMark x1="81538" y1="32231" x2="80462" y2="54623"/>
                        <a14:foregroundMark x1="77154" y1="67430" x2="82538" y2="58779"/>
                        <a14:foregroundMark x1="82538" y1="58779" x2="85462" y2="48685"/>
                        <a14:foregroundMark x1="85462" y1="48685" x2="82615" y2="36302"/>
                        <a14:foregroundMark x1="82615" y1="36302" x2="80000" y2="31213"/>
                        <a14:foregroundMark x1="80538" y1="23919" x2="85000" y2="38168"/>
                        <a14:foregroundMark x1="75308" y1="71586" x2="81308" y2="60899"/>
                        <a14:foregroundMark x1="81308" y1="60899" x2="86692" y2="42833"/>
                        <a14:foregroundMark x1="86462" y1="35963" x2="84231" y2="59457"/>
                        <a14:foregroundMark x1="84231" y1="59457" x2="84231" y2="59457"/>
                        <a14:foregroundMark x1="51231" y1="5344" x2="68077" y2="8991"/>
                        <a14:foregroundMark x1="68077" y1="8991" x2="75308" y2="13995"/>
                        <a14:foregroundMark x1="75308" y1="13995" x2="77615" y2="17642"/>
                        <a14:foregroundMark x1="32308" y1="10517" x2="38538" y2="6361"/>
                        <a14:foregroundMark x1="38538" y1="6361" x2="51538" y2="4411"/>
                        <a14:foregroundMark x1="51538" y1="4411" x2="51692" y2="4411"/>
                      </a14:backgroundRemoval>
                    </a14:imgEffect>
                  </a14:imgLayer>
                </a14:imgProps>
              </a:ext>
            </a:extLst>
          </a:blip>
          <a:stretch>
            <a:fillRect/>
          </a:stretch>
        </p:blipFill>
        <p:spPr>
          <a:xfrm>
            <a:off x="2439371" y="4860280"/>
            <a:ext cx="2532124" cy="2296442"/>
          </a:xfrm>
          <a:prstGeom prst="ellipse">
            <a:avLst/>
          </a:prstGeom>
        </p:spPr>
      </p:pic>
    </p:spTree>
    <p:extLst>
      <p:ext uri="{BB962C8B-B14F-4D97-AF65-F5344CB8AC3E}">
        <p14:creationId xmlns:p14="http://schemas.microsoft.com/office/powerpoint/2010/main" val="1463212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159798" y="236266"/>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332173" y="1169169"/>
            <a:ext cx="11690411" cy="830997"/>
          </a:xfrm>
          <a:prstGeom prst="rect">
            <a:avLst/>
          </a:prstGeom>
          <a:noFill/>
        </p:spPr>
        <p:txBody>
          <a:bodyPr wrap="square" rtlCol="0">
            <a:spAutoFit/>
          </a:bodyPr>
          <a:lstStyle/>
          <a:p>
            <a:pPr algn="ctr"/>
            <a:r>
              <a:rPr lang="en-GB" sz="4800" u="sng" dirty="0">
                <a:latin typeface="Letter-join No-Lead 8" panose="02000505000000020003" pitchFamily="50" charset="0"/>
              </a:rPr>
              <a:t>What else can you do at home?</a:t>
            </a:r>
          </a:p>
        </p:txBody>
      </p:sp>
      <p:pic>
        <p:nvPicPr>
          <p:cNvPr id="9220" name="Picture 4" descr="The Alphablocks guide to phonics - CBeebies - BBC">
            <a:extLst>
              <a:ext uri="{FF2B5EF4-FFF2-40B4-BE49-F238E27FC236}">
                <a16:creationId xmlns:a16="http://schemas.microsoft.com/office/drawing/2014/main" id="{B0B91A2D-0A3F-7BFB-75BF-39E1D87117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500313"/>
            <a:ext cx="6858000" cy="385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026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2">
            <a:extLst>
              <a:ext uri="{FF2B5EF4-FFF2-40B4-BE49-F238E27FC236}">
                <a16:creationId xmlns:a16="http://schemas.microsoft.com/office/drawing/2014/main" id="{08A555AE-7B21-930C-030D-E9B143084E56}"/>
              </a:ext>
            </a:extLst>
          </p:cNvPr>
          <p:cNvSpPr>
            <a:spLocks noGrp="1"/>
          </p:cNvSpPr>
          <p:nvPr>
            <p:ph type="title"/>
          </p:nvPr>
        </p:nvSpPr>
        <p:spPr>
          <a:xfrm>
            <a:off x="237833" y="1504950"/>
            <a:ext cx="11953875" cy="6600825"/>
          </a:xfrm>
        </p:spPr>
        <p:txBody>
          <a:bodyPr>
            <a:noAutofit/>
          </a:bodyPr>
          <a:lstStyle/>
          <a:p>
            <a:pPr>
              <a:lnSpc>
                <a:spcPct val="150000"/>
              </a:lnSpc>
            </a:pPr>
            <a:r>
              <a:rPr lang="en-GB" sz="2800" dirty="0">
                <a:latin typeface="Letter-join No-Lead 8" panose="02000505000000020003" pitchFamily="50" charset="0"/>
              </a:rPr>
              <a:t>-Practice phonics screenings for weekly homework closer to June.</a:t>
            </a:r>
            <a:br>
              <a:rPr lang="en-GB" sz="2800" dirty="0">
                <a:latin typeface="Letter-join No-Lead 8" panose="02000505000000020003" pitchFamily="50" charset="0"/>
              </a:rPr>
            </a:br>
            <a:r>
              <a:rPr lang="en-GB" sz="2800" dirty="0">
                <a:latin typeface="Letter-join No-Lead 8" panose="02000505000000020003" pitchFamily="50" charset="0"/>
              </a:rPr>
              <a:t>-Use phonics website games.</a:t>
            </a:r>
            <a:br>
              <a:rPr lang="en-GB" sz="2800" dirty="0">
                <a:latin typeface="Letter-join No-Lead 8" panose="02000505000000020003" pitchFamily="50" charset="0"/>
              </a:rPr>
            </a:br>
            <a:r>
              <a:rPr lang="en-GB" sz="2800" dirty="0">
                <a:latin typeface="Letter-join No-Lead 8" panose="02000505000000020003" pitchFamily="50" charset="0"/>
              </a:rPr>
              <a:t>-Support children segmenting and blending word in reading their books.</a:t>
            </a:r>
            <a:br>
              <a:rPr lang="en-GB" sz="2800" dirty="0">
                <a:latin typeface="Letter-join No-Lead 8" panose="02000505000000020003" pitchFamily="50" charset="0"/>
              </a:rPr>
            </a:br>
            <a:r>
              <a:rPr lang="en-GB" sz="2800" dirty="0">
                <a:latin typeface="Letter-join No-Lead 8" panose="02000505000000020003" pitchFamily="50" charset="0"/>
              </a:rPr>
              <a:t>-Look at the ‘Little </a:t>
            </a:r>
            <a:r>
              <a:rPr lang="en-GB" sz="2800" dirty="0" err="1">
                <a:latin typeface="Letter-join No-Lead 8" panose="02000505000000020003" pitchFamily="50" charset="0"/>
              </a:rPr>
              <a:t>Wandle</a:t>
            </a:r>
            <a:r>
              <a:rPr lang="en-GB" sz="2800" dirty="0">
                <a:latin typeface="Letter-join No-Lead 8" panose="02000505000000020003" pitchFamily="50" charset="0"/>
              </a:rPr>
              <a:t>’ parent videos following the link on our website.</a:t>
            </a:r>
            <a:br>
              <a:rPr lang="en-GB" sz="2800" dirty="0">
                <a:latin typeface="Letter-join No-Lead 8" panose="02000505000000020003" pitchFamily="50" charset="0"/>
              </a:rPr>
            </a:br>
            <a:r>
              <a:rPr lang="en-GB" sz="2800" dirty="0">
                <a:latin typeface="Letter-join No-Lead 8" panose="02000505000000020003" pitchFamily="50" charset="0"/>
              </a:rPr>
              <a:t>-Promote the positivity and importance of reading as the gateway to the rest of the curriculum and life.</a:t>
            </a:r>
            <a:br>
              <a:rPr lang="en-GB" sz="2800" dirty="0">
                <a:latin typeface="Letter-join No-Lead 8" panose="02000505000000020003" pitchFamily="50" charset="0"/>
              </a:rPr>
            </a:br>
            <a:br>
              <a:rPr lang="en-GB" sz="3200" dirty="0">
                <a:solidFill>
                  <a:schemeClr val="tx2"/>
                </a:solidFill>
                <a:latin typeface="Letter-join No-Lead 8" panose="02000505000000020003" pitchFamily="50" charset="0"/>
              </a:rPr>
            </a:br>
            <a:endParaRPr sz="2000" dirty="0">
              <a:latin typeface="Letter-join No-Lead 8" panose="02000505000000020003" pitchFamily="50" charset="0"/>
            </a:endParaRPr>
          </a:p>
        </p:txBody>
      </p:sp>
      <p:pic>
        <p:nvPicPr>
          <p:cNvPr id="3" name="Picture 2" descr="Phonics Screening Check - PhonicsBloom.com">
            <a:extLst>
              <a:ext uri="{FF2B5EF4-FFF2-40B4-BE49-F238E27FC236}">
                <a16:creationId xmlns:a16="http://schemas.microsoft.com/office/drawing/2014/main" id="{28DD55BF-38E8-2A13-6530-BFB2D5621A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336090">
            <a:off x="10396730" y="255012"/>
            <a:ext cx="1479340" cy="209340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2" descr="Little Wandle - Ravens Academy">
            <a:extLst>
              <a:ext uri="{FF2B5EF4-FFF2-40B4-BE49-F238E27FC236}">
                <a16:creationId xmlns:a16="http://schemas.microsoft.com/office/drawing/2014/main" id="{9CF31914-4E31-D251-8339-FA76FD243669}"/>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091" b="97403" l="2761" r="99387">
                        <a14:foregroundMark x1="7669" y1="23377" x2="4908" y2="79221"/>
                        <a14:foregroundMark x1="4908" y1="79221" x2="6748" y2="84416"/>
                        <a14:foregroundMark x1="81595" y1="14935" x2="84356" y2="77273"/>
                        <a14:foregroundMark x1="84356" y1="77273" x2="81902" y2="82468"/>
                        <a14:foregroundMark x1="85890" y1="82468" x2="95092" y2="35714"/>
                        <a14:foregroundMark x1="95092" y1="35714" x2="91104" y2="16883"/>
                        <a14:foregroundMark x1="99387" y1="42208" x2="99387" y2="40909"/>
                        <a14:foregroundMark x1="2761" y1="29221" x2="3067" y2="70779"/>
                        <a14:foregroundMark x1="78221" y1="97403" x2="83436" y2="94805"/>
                      </a14:backgroundRemoval>
                    </a14:imgEffect>
                  </a14:imgLayer>
                </a14:imgProps>
              </a:ext>
              <a:ext uri="{28A0092B-C50C-407E-A947-70E740481C1C}">
                <a14:useLocalDpi xmlns:a14="http://schemas.microsoft.com/office/drawing/2010/main" val="0"/>
              </a:ext>
            </a:extLst>
          </a:blip>
          <a:srcRect/>
          <a:stretch>
            <a:fillRect/>
          </a:stretch>
        </p:blipFill>
        <p:spPr bwMode="auto">
          <a:xfrm>
            <a:off x="4207242" y="0"/>
            <a:ext cx="3320316" cy="156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7281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2">
            <a:extLst>
              <a:ext uri="{FF2B5EF4-FFF2-40B4-BE49-F238E27FC236}">
                <a16:creationId xmlns:a16="http://schemas.microsoft.com/office/drawing/2014/main" id="{08A555AE-7B21-930C-030D-E9B143084E56}"/>
              </a:ext>
            </a:extLst>
          </p:cNvPr>
          <p:cNvSpPr>
            <a:spLocks noGrp="1"/>
          </p:cNvSpPr>
          <p:nvPr>
            <p:ph type="title"/>
          </p:nvPr>
        </p:nvSpPr>
        <p:spPr>
          <a:xfrm>
            <a:off x="381000" y="1666875"/>
            <a:ext cx="11620500" cy="6600825"/>
          </a:xfrm>
        </p:spPr>
        <p:txBody>
          <a:bodyPr>
            <a:noAutofit/>
          </a:bodyPr>
          <a:lstStyle/>
          <a:p>
            <a:pPr>
              <a:lnSpc>
                <a:spcPct val="150000"/>
              </a:lnSpc>
            </a:pPr>
            <a:r>
              <a:rPr lang="en-GB" sz="4000" dirty="0">
                <a:latin typeface="Letter-join No-Lead 8" panose="02000505000000020003" pitchFamily="50" charset="0"/>
              </a:rPr>
              <a:t>-</a:t>
            </a:r>
            <a:r>
              <a:rPr lang="en-GB" sz="3200" dirty="0">
                <a:latin typeface="Letter-join No-Lead 8" panose="02000505000000020003" pitchFamily="50" charset="0"/>
              </a:rPr>
              <a:t>Read every day with your child.</a:t>
            </a:r>
            <a:br>
              <a:rPr lang="en-GB" sz="3200" dirty="0">
                <a:latin typeface="Letter-join No-Lead 8" panose="02000505000000020003" pitchFamily="50" charset="0"/>
              </a:rPr>
            </a:br>
            <a:r>
              <a:rPr lang="en-GB" sz="3200" dirty="0">
                <a:latin typeface="Letter-join No-Lead 8" panose="02000505000000020003" pitchFamily="50" charset="0"/>
              </a:rPr>
              <a:t>-Do not read the words for them in their phonics book- encourage to sound and blend.</a:t>
            </a:r>
            <a:br>
              <a:rPr lang="en-GB" sz="3200" dirty="0">
                <a:latin typeface="Letter-join No-Lead 8" panose="02000505000000020003" pitchFamily="50" charset="0"/>
              </a:rPr>
            </a:br>
            <a:r>
              <a:rPr lang="en-GB" sz="3200" dirty="0">
                <a:latin typeface="Letter-join No-Lead 8" panose="02000505000000020003" pitchFamily="50" charset="0"/>
              </a:rPr>
              <a:t>-Re-read to check it makes sense.</a:t>
            </a:r>
            <a:br>
              <a:rPr lang="en-GB" sz="3200" dirty="0">
                <a:latin typeface="Letter-join No-Lead 8" panose="02000505000000020003" pitchFamily="50" charset="0"/>
              </a:rPr>
            </a:br>
            <a:r>
              <a:rPr lang="en-GB" sz="3200" dirty="0">
                <a:latin typeface="Letter-join No-Lead 8" panose="02000505000000020003" pitchFamily="50" charset="0"/>
              </a:rPr>
              <a:t>-Use pictures for clues to words and comprehension.</a:t>
            </a:r>
            <a:br>
              <a:rPr lang="en-GB" sz="3200" dirty="0">
                <a:latin typeface="Letter-join No-Lead 8" panose="02000505000000020003" pitchFamily="50" charset="0"/>
              </a:rPr>
            </a:br>
            <a:r>
              <a:rPr lang="en-GB" sz="3200" dirty="0">
                <a:latin typeface="Letter-join No-Lead 8" panose="02000505000000020003" pitchFamily="50" charset="0"/>
              </a:rPr>
              <a:t>-Ask questions about the book.</a:t>
            </a:r>
            <a:br>
              <a:rPr lang="en-GB" sz="3200" dirty="0">
                <a:latin typeface="Letter-join No-Lead 8" panose="02000505000000020003" pitchFamily="50" charset="0"/>
              </a:rPr>
            </a:br>
            <a:r>
              <a:rPr lang="en-GB" sz="3200" dirty="0">
                <a:latin typeface="Letter-join No-Lead 8" panose="02000505000000020003" pitchFamily="50" charset="0"/>
              </a:rPr>
              <a:t>-MODEL good reading with intonation and expression.</a:t>
            </a:r>
            <a:br>
              <a:rPr lang="en-GB" sz="4000" dirty="0">
                <a:latin typeface="Letter-join No-Lead 8" panose="02000505000000020003" pitchFamily="50" charset="0"/>
              </a:rPr>
            </a:br>
            <a:br>
              <a:rPr lang="en-GB" sz="4400" dirty="0">
                <a:solidFill>
                  <a:schemeClr val="tx2"/>
                </a:solidFill>
                <a:latin typeface="Letter-join No-Lead 8" panose="02000505000000020003" pitchFamily="50" charset="0"/>
              </a:rPr>
            </a:br>
            <a:endParaRPr sz="3200" dirty="0">
              <a:latin typeface="Letter-join No-Lead 8" panose="02000505000000020003" pitchFamily="50" charset="0"/>
            </a:endParaRPr>
          </a:p>
        </p:txBody>
      </p:sp>
      <p:pic>
        <p:nvPicPr>
          <p:cNvPr id="3" name="Picture 6" descr="Bad Luck, Dad by Catherine Coe, Erin Taylor | Waterstones">
            <a:extLst>
              <a:ext uri="{FF2B5EF4-FFF2-40B4-BE49-F238E27FC236}">
                <a16:creationId xmlns:a16="http://schemas.microsoft.com/office/drawing/2014/main" id="{25C5CB52-36F6-CFB7-306C-C8B51B44C3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82713">
            <a:off x="7631280" y="61904"/>
            <a:ext cx="2390768" cy="226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722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159798" y="236266"/>
            <a:ext cx="5283352" cy="849584"/>
          </a:xfrm>
          <a:prstGeom prst="rect">
            <a:avLst/>
          </a:prstGeom>
        </p:spPr>
      </p:pic>
      <p:sp>
        <p:nvSpPr>
          <p:cNvPr id="4" name="TextBox 3">
            <a:extLst>
              <a:ext uri="{FF2B5EF4-FFF2-40B4-BE49-F238E27FC236}">
                <a16:creationId xmlns:a16="http://schemas.microsoft.com/office/drawing/2014/main" id="{8F3DD939-00E2-A2FC-6247-4376B3C495DA}"/>
              </a:ext>
            </a:extLst>
          </p:cNvPr>
          <p:cNvSpPr txBox="1"/>
          <p:nvPr/>
        </p:nvSpPr>
        <p:spPr>
          <a:xfrm>
            <a:off x="2578038" y="909130"/>
            <a:ext cx="7258050" cy="1446550"/>
          </a:xfrm>
          <a:prstGeom prst="rect">
            <a:avLst/>
          </a:prstGeom>
          <a:noFill/>
        </p:spPr>
        <p:txBody>
          <a:bodyPr wrap="square" rtlCol="0">
            <a:spAutoFit/>
          </a:bodyPr>
          <a:lstStyle/>
          <a:p>
            <a:pPr algn="ctr"/>
            <a:r>
              <a:rPr lang="en-GB" sz="4400" dirty="0">
                <a:latin typeface="Printed Letter-Join" panose="02000503000000020003" pitchFamily="50" charset="0"/>
              </a:rPr>
              <a:t>Any questions ?</a:t>
            </a:r>
            <a:br>
              <a:rPr lang="en-GB" sz="4400" dirty="0">
                <a:latin typeface="Printed Letter-Join" panose="02000503000000020003" pitchFamily="50" charset="0"/>
              </a:rPr>
            </a:br>
            <a:r>
              <a:rPr lang="en-GB" sz="4400" dirty="0">
                <a:latin typeface="Printed Letter-Join" panose="02000503000000020003" pitchFamily="50" charset="0"/>
              </a:rPr>
              <a:t>Please email the school office</a:t>
            </a:r>
          </a:p>
        </p:txBody>
      </p:sp>
      <p:pic>
        <p:nvPicPr>
          <p:cNvPr id="7170" name="Picture 2" descr="roald dahl book quotes dahl quotes roald dahl is QUOTE ICONS | Children  book quotes, Roald dahl quotes, Reading quotes">
            <a:extLst>
              <a:ext uri="{FF2B5EF4-FFF2-40B4-BE49-F238E27FC236}">
                <a16:creationId xmlns:a16="http://schemas.microsoft.com/office/drawing/2014/main" id="{763E9C19-D831-FEFD-D26D-6BED2CC058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7725" y="2754577"/>
            <a:ext cx="5014167" cy="37606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AD7C908-3242-41EE-5EF0-9641565CC04C}"/>
              </a:ext>
            </a:extLst>
          </p:cNvPr>
          <p:cNvSpPr txBox="1"/>
          <p:nvPr/>
        </p:nvSpPr>
        <p:spPr>
          <a:xfrm>
            <a:off x="1180730" y="3028544"/>
            <a:ext cx="5149049" cy="400110"/>
          </a:xfrm>
          <a:prstGeom prst="rect">
            <a:avLst/>
          </a:prstGeom>
          <a:noFill/>
        </p:spPr>
        <p:txBody>
          <a:bodyPr wrap="square" rtlCol="0">
            <a:spAutoFit/>
          </a:bodyPr>
          <a:lstStyle/>
          <a:p>
            <a:r>
              <a:rPr lang="en-GB" sz="2000" dirty="0"/>
              <a:t>office@oakdale.peterborough.sch.uk</a:t>
            </a:r>
          </a:p>
        </p:txBody>
      </p:sp>
    </p:spTree>
    <p:extLst>
      <p:ext uri="{BB962C8B-B14F-4D97-AF65-F5344CB8AC3E}">
        <p14:creationId xmlns:p14="http://schemas.microsoft.com/office/powerpoint/2010/main" val="887462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ECA67-0757-8C7E-E10D-E1A875D43897}"/>
              </a:ext>
            </a:extLst>
          </p:cNvPr>
          <p:cNvSpPr txBox="1"/>
          <p:nvPr/>
        </p:nvSpPr>
        <p:spPr>
          <a:xfrm>
            <a:off x="335872" y="319595"/>
            <a:ext cx="11856128" cy="4555093"/>
          </a:xfrm>
          <a:prstGeom prst="rect">
            <a:avLst/>
          </a:prstGeom>
          <a:noFill/>
        </p:spPr>
        <p:txBody>
          <a:bodyPr wrap="square" rtlCol="0">
            <a:spAutoFit/>
          </a:bodyPr>
          <a:lstStyle/>
          <a:p>
            <a:r>
              <a:rPr lang="en-GB" sz="3000" b="1" dirty="0">
                <a:latin typeface="Letter-join No-Lead 8" panose="02000505000000020003" pitchFamily="50" charset="0"/>
                <a:cs typeface="Arial" panose="020B0604020202020204" pitchFamily="34" charset="0"/>
              </a:rPr>
              <a:t>Phonics is a way of teaching children to read quickly and skilfully.</a:t>
            </a:r>
          </a:p>
          <a:p>
            <a:endParaRPr lang="en-GB" sz="3200" dirty="0">
              <a:latin typeface="Letter-join No-Lead 8" panose="02000505000000020003" pitchFamily="50" charset="0"/>
              <a:cs typeface="Arial" panose="020B0604020202020204" pitchFamily="34" charset="0"/>
            </a:endParaRPr>
          </a:p>
          <a:p>
            <a:r>
              <a:rPr lang="en-GB" sz="3200" dirty="0">
                <a:latin typeface="Letter-join No-Lead 8" panose="02000505000000020003" pitchFamily="50" charset="0"/>
                <a:cs typeface="Arial" panose="020B0604020202020204" pitchFamily="34" charset="0"/>
              </a:rPr>
              <a:t>They are taught to :</a:t>
            </a:r>
          </a:p>
          <a:p>
            <a:endParaRPr lang="en-GB" sz="2800" dirty="0">
              <a:latin typeface="Letter-join No-Lead 8" panose="02000505000000020003" pitchFamily="50" charset="0"/>
              <a:cs typeface="Arial" panose="020B0604020202020204" pitchFamily="34" charset="0"/>
            </a:endParaRPr>
          </a:p>
          <a:p>
            <a:r>
              <a:rPr lang="en-GB" sz="2800" i="1" dirty="0">
                <a:latin typeface="Letter-join No-Lead 8" panose="02000505000000020003" pitchFamily="50" charset="0"/>
                <a:cs typeface="Arial" panose="020B0604020202020204" pitchFamily="34" charset="0"/>
              </a:rPr>
              <a:t>-</a:t>
            </a:r>
            <a:r>
              <a:rPr lang="en-GB" sz="2800" dirty="0">
                <a:latin typeface="Letter-join No-Lead 8" panose="02000505000000020003" pitchFamily="50" charset="0"/>
                <a:cs typeface="Arial" panose="020B0604020202020204" pitchFamily="34" charset="0"/>
              </a:rPr>
              <a:t>Recognise the sound an individual letter makes</a:t>
            </a:r>
          </a:p>
          <a:p>
            <a:endParaRPr lang="en-GB" sz="2800" dirty="0">
              <a:latin typeface="Letter-join No-Lead 8" panose="02000505000000020003" pitchFamily="50" charset="0"/>
              <a:cs typeface="Arial" panose="020B0604020202020204" pitchFamily="34" charset="0"/>
            </a:endParaRPr>
          </a:p>
          <a:p>
            <a:r>
              <a:rPr lang="en-GB" sz="2800" dirty="0">
                <a:latin typeface="Letter-join No-Lead 8" panose="02000505000000020003" pitchFamily="50" charset="0"/>
                <a:cs typeface="Arial" panose="020B0604020202020204" pitchFamily="34" charset="0"/>
              </a:rPr>
              <a:t>-Identify the sounds different combinations of letters make </a:t>
            </a:r>
            <a:r>
              <a:rPr lang="en-GB" sz="2800" dirty="0" err="1">
                <a:latin typeface="Letter-join No-Lead 8" panose="02000505000000020003" pitchFamily="50" charset="0"/>
                <a:cs typeface="Arial" panose="020B0604020202020204" pitchFamily="34" charset="0"/>
              </a:rPr>
              <a:t>i.e</a:t>
            </a:r>
            <a:r>
              <a:rPr lang="en-GB" sz="2800" dirty="0">
                <a:latin typeface="Letter-join No-Lead 8" panose="02000505000000020003" pitchFamily="50" charset="0"/>
                <a:cs typeface="Arial" panose="020B0604020202020204" pitchFamily="34" charset="0"/>
              </a:rPr>
              <a:t>: au , </a:t>
            </a:r>
            <a:r>
              <a:rPr lang="en-GB" sz="2800" dirty="0" err="1">
                <a:latin typeface="Letter-join No-Lead 8" panose="02000505000000020003" pitchFamily="50" charset="0"/>
                <a:cs typeface="Arial" panose="020B0604020202020204" pitchFamily="34" charset="0"/>
              </a:rPr>
              <a:t>sh</a:t>
            </a:r>
            <a:endParaRPr lang="en-GB" sz="2800" dirty="0">
              <a:latin typeface="Letter-join No-Lead 8" panose="02000505000000020003" pitchFamily="50" charset="0"/>
              <a:cs typeface="Arial" panose="020B0604020202020204" pitchFamily="34" charset="0"/>
            </a:endParaRPr>
          </a:p>
          <a:p>
            <a:endParaRPr lang="en-GB" sz="2800" dirty="0">
              <a:latin typeface="Letter-join No-Lead 8" panose="02000505000000020003" pitchFamily="50" charset="0"/>
              <a:cs typeface="Arial" panose="020B0604020202020204" pitchFamily="34" charset="0"/>
            </a:endParaRPr>
          </a:p>
          <a:p>
            <a:r>
              <a:rPr lang="en-GB" sz="2800" dirty="0">
                <a:latin typeface="Letter-join No-Lead 8" panose="02000505000000020003" pitchFamily="50" charset="0"/>
                <a:cs typeface="Arial" panose="020B0604020202020204" pitchFamily="34" charset="0"/>
              </a:rPr>
              <a:t>-Blend these sounds together from left to right to make a word.</a:t>
            </a:r>
          </a:p>
          <a:p>
            <a:endParaRPr lang="en-GB" sz="2800" dirty="0">
              <a:latin typeface="Letter-join No-Lead 8" panose="02000505000000020003" pitchFamily="50" charset="0"/>
              <a:cs typeface="Arial" panose="020B0604020202020204" pitchFamily="34" charset="0"/>
            </a:endParaRPr>
          </a:p>
        </p:txBody>
      </p:sp>
      <p:pic>
        <p:nvPicPr>
          <p:cNvPr id="5122" name="Picture 2" descr="Phonics | St Bernadette's Catholic Primary School">
            <a:extLst>
              <a:ext uri="{FF2B5EF4-FFF2-40B4-BE49-F238E27FC236}">
                <a16:creationId xmlns:a16="http://schemas.microsoft.com/office/drawing/2014/main" id="{2077E2C1-ED71-CA47-3C5F-25B8559FD824}"/>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6250" r="98417">
                        <a14:foregroundMark x1="9917" y1="16222" x2="21083" y2="20556"/>
                        <a14:foregroundMark x1="21083" y1="20556" x2="42583" y2="40000"/>
                        <a14:foregroundMark x1="42583" y1="40000" x2="44417" y2="40667"/>
                        <a14:foregroundMark x1="45750" y1="41889" x2="46083" y2="17444"/>
                        <a14:foregroundMark x1="7000" y1="14778" x2="6250" y2="43667"/>
                        <a14:foregroundMark x1="72917" y1="60556" x2="71583" y2="67333"/>
                        <a14:foregroundMark x1="71583" y1="67333" x2="54500" y2="79778"/>
                        <a14:foregroundMark x1="54500" y1="79778" x2="46167" y2="73889"/>
                        <a14:foregroundMark x1="46167" y1="73889" x2="45500" y2="70333"/>
                        <a14:foregroundMark x1="34583" y1="57556" x2="34083" y2="79778"/>
                        <a14:foregroundMark x1="34500" y1="84444" x2="36833" y2="64000"/>
                        <a14:foregroundMark x1="34083" y1="55111" x2="35333" y2="55556"/>
                        <a14:foregroundMark x1="59167" y1="46889" x2="95250" y2="17778"/>
                        <a14:foregroundMark x1="95250" y1="17778" x2="95250" y2="17778"/>
                        <a14:foregroundMark x1="97917" y1="45778" x2="98417" y2="18333"/>
                        <a14:foregroundMark x1="59333" y1="16222" x2="59000" y2="44778"/>
                      </a14:backgroundRemoval>
                    </a14:imgEffect>
                    <a14:imgEffect>
                      <a14:brightnessContrast bright="40000" contrast="-20000"/>
                    </a14:imgEffect>
                  </a14:imgLayer>
                </a14:imgProps>
              </a:ext>
              <a:ext uri="{28A0092B-C50C-407E-A947-70E740481C1C}">
                <a14:useLocalDpi xmlns:a14="http://schemas.microsoft.com/office/drawing/2010/main" val="0"/>
              </a:ext>
            </a:extLst>
          </a:blip>
          <a:srcRect t="52485"/>
          <a:stretch/>
        </p:blipFill>
        <p:spPr bwMode="auto">
          <a:xfrm>
            <a:off x="-651029" y="4874688"/>
            <a:ext cx="6190695" cy="22061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honics | St Bernadette's Catholic Primary School">
            <a:extLst>
              <a:ext uri="{FF2B5EF4-FFF2-40B4-BE49-F238E27FC236}">
                <a16:creationId xmlns:a16="http://schemas.microsoft.com/office/drawing/2014/main" id="{1050A9B5-341B-1CCE-570D-14AD4DC1A73E}"/>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10000" b="90000" l="6250" r="98417">
                        <a14:foregroundMark x1="9917" y1="16222" x2="21083" y2="20556"/>
                        <a14:foregroundMark x1="21083" y1="20556" x2="42583" y2="40000"/>
                        <a14:foregroundMark x1="42583" y1="40000" x2="44417" y2="40667"/>
                        <a14:foregroundMark x1="45750" y1="41889" x2="46083" y2="17444"/>
                        <a14:foregroundMark x1="7000" y1="14778" x2="6250" y2="43667"/>
                        <a14:foregroundMark x1="72917" y1="60556" x2="71583" y2="67333"/>
                        <a14:foregroundMark x1="71583" y1="67333" x2="54500" y2="79778"/>
                        <a14:foregroundMark x1="54500" y1="79778" x2="46167" y2="73889"/>
                        <a14:foregroundMark x1="46167" y1="73889" x2="45500" y2="70333"/>
                        <a14:foregroundMark x1="34583" y1="57556" x2="34083" y2="79778"/>
                        <a14:foregroundMark x1="34500" y1="84444" x2="36833" y2="64000"/>
                        <a14:foregroundMark x1="34083" y1="55111" x2="35333" y2="55556"/>
                        <a14:foregroundMark x1="59167" y1="46889" x2="95250" y2="17778"/>
                        <a14:foregroundMark x1="95250" y1="17778" x2="95250" y2="17778"/>
                        <a14:foregroundMark x1="97917" y1="45778" x2="98417" y2="18333"/>
                        <a14:foregroundMark x1="59333" y1="16222" x2="59000" y2="44778"/>
                      </a14:backgroundRemoval>
                    </a14:imgEffect>
                    <a14:imgEffect>
                      <a14:brightnessContrast bright="40000"/>
                    </a14:imgEffect>
                  </a14:imgLayer>
                </a14:imgProps>
              </a:ext>
              <a:ext uri="{28A0092B-C50C-407E-A947-70E740481C1C}">
                <a14:useLocalDpi xmlns:a14="http://schemas.microsoft.com/office/drawing/2010/main" val="0"/>
              </a:ext>
            </a:extLst>
          </a:blip>
          <a:srcRect b="49267"/>
          <a:stretch/>
        </p:blipFill>
        <p:spPr bwMode="auto">
          <a:xfrm>
            <a:off x="4375212" y="4267200"/>
            <a:ext cx="6190695" cy="2355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37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106532" y="85346"/>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717611" y="1812317"/>
            <a:ext cx="8495930" cy="2308324"/>
          </a:xfrm>
          <a:prstGeom prst="rect">
            <a:avLst/>
          </a:prstGeom>
          <a:noFill/>
        </p:spPr>
        <p:txBody>
          <a:bodyPr wrap="square" rtlCol="0">
            <a:spAutoFit/>
          </a:bodyPr>
          <a:lstStyle/>
          <a:p>
            <a:pPr algn="ctr"/>
            <a:r>
              <a:rPr lang="en-GB" sz="4800" u="sng" dirty="0">
                <a:latin typeface="Letter-join No-Lead 8" panose="02000505000000020003" pitchFamily="50" charset="0"/>
              </a:rPr>
              <a:t>Why teach phonics over </a:t>
            </a:r>
            <a:br>
              <a:rPr lang="en-GB" sz="4800" u="sng" dirty="0">
                <a:latin typeface="Letter-join No-Lead 8" panose="02000505000000020003" pitchFamily="50" charset="0"/>
              </a:rPr>
            </a:br>
            <a:r>
              <a:rPr lang="en-GB" sz="4800" u="sng" dirty="0">
                <a:latin typeface="Letter-join No-Lead 8" panose="02000505000000020003" pitchFamily="50" charset="0"/>
              </a:rPr>
              <a:t>other reading </a:t>
            </a:r>
            <a:br>
              <a:rPr lang="en-GB" sz="4800" u="sng" dirty="0">
                <a:latin typeface="Letter-join No-Lead 8" panose="02000505000000020003" pitchFamily="50" charset="0"/>
              </a:rPr>
            </a:br>
            <a:r>
              <a:rPr lang="en-GB" sz="4800" u="sng" dirty="0">
                <a:latin typeface="Letter-join No-Lead 8" panose="02000505000000020003" pitchFamily="50" charset="0"/>
              </a:rPr>
              <a:t>strategies?</a:t>
            </a:r>
          </a:p>
        </p:txBody>
      </p:sp>
      <p:pic>
        <p:nvPicPr>
          <p:cNvPr id="2050" name="Picture 2" descr="70 Reading Quotes for Kids Like Tickets to New Worlds">
            <a:extLst>
              <a:ext uri="{FF2B5EF4-FFF2-40B4-BE49-F238E27FC236}">
                <a16:creationId xmlns:a16="http://schemas.microsoft.com/office/drawing/2014/main" id="{2261F35B-9A1F-FCFA-7F48-6ACB8D218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8769" y="1671946"/>
            <a:ext cx="4681492" cy="4681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857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ECA67-0757-8C7E-E10D-E1A875D43897}"/>
              </a:ext>
            </a:extLst>
          </p:cNvPr>
          <p:cNvSpPr txBox="1"/>
          <p:nvPr/>
        </p:nvSpPr>
        <p:spPr>
          <a:xfrm>
            <a:off x="689499" y="806374"/>
            <a:ext cx="10813002" cy="954107"/>
          </a:xfrm>
          <a:prstGeom prst="rect">
            <a:avLst/>
          </a:prstGeom>
          <a:noFill/>
        </p:spPr>
        <p:txBody>
          <a:bodyPr wrap="square" rtlCol="0">
            <a:spAutoFit/>
          </a:bodyPr>
          <a:lstStyle/>
          <a:p>
            <a:pPr marL="457200" indent="-457200">
              <a:buFont typeface="Arial" panose="020B0604020202020204" pitchFamily="34" charset="0"/>
              <a:buChar char="•"/>
            </a:pPr>
            <a:r>
              <a:rPr lang="en-GB" sz="2800" dirty="0">
                <a:latin typeface="Letter-join No-Lead 8" panose="02000505000000020003" pitchFamily="50" charset="0"/>
                <a:cs typeface="Arial" panose="020B0604020202020204" pitchFamily="34" charset="0"/>
              </a:rPr>
              <a:t>Research shows that phonics is a structure way of learning to read and makes the most and quickest progress in reading.</a:t>
            </a:r>
          </a:p>
        </p:txBody>
      </p:sp>
      <p:sp>
        <p:nvSpPr>
          <p:cNvPr id="4" name="TextBox 3">
            <a:extLst>
              <a:ext uri="{FF2B5EF4-FFF2-40B4-BE49-F238E27FC236}">
                <a16:creationId xmlns:a16="http://schemas.microsoft.com/office/drawing/2014/main" id="{1D3E8F65-F640-8FA0-5D2A-290CA711C9C1}"/>
              </a:ext>
            </a:extLst>
          </p:cNvPr>
          <p:cNvSpPr txBox="1"/>
          <p:nvPr/>
        </p:nvSpPr>
        <p:spPr>
          <a:xfrm>
            <a:off x="488273" y="2387617"/>
            <a:ext cx="11354540" cy="1815882"/>
          </a:xfrm>
          <a:prstGeom prst="rect">
            <a:avLst/>
          </a:prstGeom>
          <a:noFill/>
        </p:spPr>
        <p:txBody>
          <a:bodyPr wrap="square">
            <a:spAutoFit/>
          </a:bodyPr>
          <a:lstStyle/>
          <a:p>
            <a:pPr marL="457200" indent="-457200">
              <a:buFont typeface="Arial" panose="020B0604020202020204" pitchFamily="34" charset="0"/>
              <a:buChar char="•"/>
            </a:pPr>
            <a:r>
              <a:rPr lang="en-GB" sz="2800" dirty="0">
                <a:latin typeface="Letter-join No-Lead 8" panose="02000505000000020003" pitchFamily="50" charset="0"/>
                <a:cs typeface="Arial" panose="020B0604020202020204" pitchFamily="34" charset="0"/>
              </a:rPr>
              <a:t>Children who receive good teaching of phonics will learn the skills they need to tackle new words they come across at all ages.</a:t>
            </a:r>
            <a:br>
              <a:rPr lang="en-GB" sz="2800" dirty="0">
                <a:latin typeface="Letter-join No-Lead 8" panose="02000505000000020003" pitchFamily="50" charset="0"/>
                <a:cs typeface="Arial" panose="020B0604020202020204" pitchFamily="34" charset="0"/>
              </a:rPr>
            </a:br>
            <a:r>
              <a:rPr lang="en-GB" sz="2800" dirty="0">
                <a:latin typeface="Letter-join No-Lead 8" panose="02000505000000020003" pitchFamily="50" charset="0"/>
                <a:cs typeface="Arial" panose="020B0604020202020204" pitchFamily="34" charset="0"/>
              </a:rPr>
              <a:t>This means they can then go on to read any kind of text fluently and confidently, and learn to read for enjoyment. </a:t>
            </a:r>
          </a:p>
        </p:txBody>
      </p:sp>
      <p:sp>
        <p:nvSpPr>
          <p:cNvPr id="6" name="TextBox 5">
            <a:extLst>
              <a:ext uri="{FF2B5EF4-FFF2-40B4-BE49-F238E27FC236}">
                <a16:creationId xmlns:a16="http://schemas.microsoft.com/office/drawing/2014/main" id="{E7B9A50A-717A-D018-E3A0-D51011C1E84A}"/>
              </a:ext>
            </a:extLst>
          </p:cNvPr>
          <p:cNvSpPr txBox="1"/>
          <p:nvPr/>
        </p:nvSpPr>
        <p:spPr>
          <a:xfrm>
            <a:off x="689499" y="4830635"/>
            <a:ext cx="11221374" cy="954107"/>
          </a:xfrm>
          <a:prstGeom prst="rect">
            <a:avLst/>
          </a:prstGeom>
          <a:noFill/>
        </p:spPr>
        <p:txBody>
          <a:bodyPr wrap="square">
            <a:spAutoFit/>
          </a:bodyPr>
          <a:lstStyle/>
          <a:p>
            <a:pPr marL="457200" indent="-457200">
              <a:buFont typeface="Arial" panose="020B0604020202020204" pitchFamily="34" charset="0"/>
              <a:buChar char="•"/>
            </a:pPr>
            <a:r>
              <a:rPr lang="en-GB" sz="2800" dirty="0">
                <a:latin typeface="Letter-join No-Lead 8" panose="02000505000000020003" pitchFamily="50" charset="0"/>
                <a:cs typeface="Arial" panose="020B0604020202020204" pitchFamily="34" charset="0"/>
              </a:rPr>
              <a:t>Children who have been taught phonics tend to read more accurately this includes children with learning needs such as dyslexia.</a:t>
            </a:r>
          </a:p>
        </p:txBody>
      </p:sp>
    </p:spTree>
    <p:extLst>
      <p:ext uri="{BB962C8B-B14F-4D97-AF65-F5344CB8AC3E}">
        <p14:creationId xmlns:p14="http://schemas.microsoft.com/office/powerpoint/2010/main" val="4085797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ECA67-0757-8C7E-E10D-E1A875D43897}"/>
              </a:ext>
            </a:extLst>
          </p:cNvPr>
          <p:cNvSpPr txBox="1"/>
          <p:nvPr/>
        </p:nvSpPr>
        <p:spPr>
          <a:xfrm>
            <a:off x="503068" y="426128"/>
            <a:ext cx="10813002" cy="2554545"/>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Letter-join No-Lead 8" panose="02000505000000020003" pitchFamily="50" charset="0"/>
                <a:cs typeface="Arial" panose="020B0604020202020204" pitchFamily="34" charset="0"/>
              </a:rPr>
              <a:t>The government decided in 2021 that all schools must adopt a Synthetic Systematic Phonics Program to teach phonics and early reading.</a:t>
            </a:r>
          </a:p>
          <a:p>
            <a:pPr marL="457200" indent="-457200">
              <a:buFont typeface="Arial" panose="020B0604020202020204" pitchFamily="34" charset="0"/>
              <a:buChar char="•"/>
            </a:pPr>
            <a:endParaRPr lang="en-GB" sz="3200" dirty="0">
              <a:latin typeface="Letter-join No-Lead 8" panose="02000505000000020003" pitchFamily="50" charset="0"/>
              <a:cs typeface="Arial" panose="020B0604020202020204" pitchFamily="34" charset="0"/>
            </a:endParaRPr>
          </a:p>
          <a:p>
            <a:pPr marL="457200" indent="-457200">
              <a:buFont typeface="Arial" panose="020B0604020202020204" pitchFamily="34" charset="0"/>
              <a:buChar char="•"/>
            </a:pPr>
            <a:r>
              <a:rPr lang="en-GB" sz="3200" dirty="0">
                <a:latin typeface="Letter-join No-Lead 8" panose="02000505000000020003" pitchFamily="50" charset="0"/>
                <a:cs typeface="Arial" panose="020B0604020202020204" pitchFamily="34" charset="0"/>
              </a:rPr>
              <a:t>We have chosen ‘Little </a:t>
            </a:r>
            <a:r>
              <a:rPr lang="en-GB" sz="3200" dirty="0" err="1">
                <a:latin typeface="Letter-join No-Lead 8" panose="02000505000000020003" pitchFamily="50" charset="0"/>
                <a:cs typeface="Arial" panose="020B0604020202020204" pitchFamily="34" charset="0"/>
              </a:rPr>
              <a:t>Wandle</a:t>
            </a:r>
            <a:r>
              <a:rPr lang="en-GB" sz="3200" dirty="0">
                <a:latin typeface="Letter-join No-Lead 8" panose="02000505000000020003" pitchFamily="50" charset="0"/>
                <a:cs typeface="Arial" panose="020B0604020202020204" pitchFamily="34" charset="0"/>
              </a:rPr>
              <a:t>’</a:t>
            </a:r>
          </a:p>
        </p:txBody>
      </p:sp>
      <p:pic>
        <p:nvPicPr>
          <p:cNvPr id="4" name="Picture 3">
            <a:extLst>
              <a:ext uri="{FF2B5EF4-FFF2-40B4-BE49-F238E27FC236}">
                <a16:creationId xmlns:a16="http://schemas.microsoft.com/office/drawing/2014/main" id="{C6538D70-65BE-4EA5-AB89-C4742AF76A20}"/>
              </a:ext>
            </a:extLst>
          </p:cNvPr>
          <p:cNvPicPr>
            <a:picLocks noChangeAspect="1"/>
          </p:cNvPicPr>
          <p:nvPr/>
        </p:nvPicPr>
        <p:blipFill>
          <a:blip r:embed="rId2"/>
          <a:stretch>
            <a:fillRect/>
          </a:stretch>
        </p:blipFill>
        <p:spPr>
          <a:xfrm>
            <a:off x="8658974" y="2112800"/>
            <a:ext cx="2526890" cy="4319072"/>
          </a:xfrm>
          <a:prstGeom prst="rect">
            <a:avLst/>
          </a:prstGeom>
        </p:spPr>
      </p:pic>
      <p:sp>
        <p:nvSpPr>
          <p:cNvPr id="5" name="TextBox 4">
            <a:extLst>
              <a:ext uri="{FF2B5EF4-FFF2-40B4-BE49-F238E27FC236}">
                <a16:creationId xmlns:a16="http://schemas.microsoft.com/office/drawing/2014/main" id="{2A04B3DF-8699-CF9F-8051-89CE5F41F72A}"/>
              </a:ext>
            </a:extLst>
          </p:cNvPr>
          <p:cNvSpPr txBox="1"/>
          <p:nvPr/>
        </p:nvSpPr>
        <p:spPr>
          <a:xfrm>
            <a:off x="415771" y="3535259"/>
            <a:ext cx="7583010" cy="2554545"/>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Letter-join No-Lead 8" panose="02000505000000020003" pitchFamily="50" charset="0"/>
                <a:cs typeface="Arial" panose="020B0604020202020204" pitchFamily="34" charset="0"/>
              </a:rPr>
              <a:t>Children will learn the sounds that make up the English Language and support them to read using the </a:t>
            </a:r>
            <a:br>
              <a:rPr lang="en-GB" sz="3200" dirty="0">
                <a:latin typeface="Letter-join No-Lead 8" panose="02000505000000020003" pitchFamily="50" charset="0"/>
                <a:cs typeface="Arial" panose="020B0604020202020204" pitchFamily="34" charset="0"/>
              </a:rPr>
            </a:br>
            <a:r>
              <a:rPr lang="en-GB" sz="3200" dirty="0">
                <a:latin typeface="Letter-join No-Lead 8" panose="02000505000000020003" pitchFamily="50" charset="0"/>
                <a:cs typeface="Arial" panose="020B0604020202020204" pitchFamily="34" charset="0"/>
              </a:rPr>
              <a:t>Little </a:t>
            </a:r>
            <a:r>
              <a:rPr lang="en-GB" sz="3200" dirty="0" err="1">
                <a:latin typeface="Letter-join No-Lead 8" panose="02000505000000020003" pitchFamily="50" charset="0"/>
                <a:cs typeface="Arial" panose="020B0604020202020204" pitchFamily="34" charset="0"/>
              </a:rPr>
              <a:t>Wandle</a:t>
            </a:r>
            <a:r>
              <a:rPr lang="en-GB" sz="3200" dirty="0">
                <a:latin typeface="Letter-join No-Lead 8" panose="02000505000000020003" pitchFamily="50" charset="0"/>
                <a:cs typeface="Arial" panose="020B0604020202020204" pitchFamily="34" charset="0"/>
              </a:rPr>
              <a:t> scheme which will then be built upon for spelling in year 2.</a:t>
            </a:r>
          </a:p>
        </p:txBody>
      </p:sp>
    </p:spTree>
    <p:extLst>
      <p:ext uri="{BB962C8B-B14F-4D97-AF65-F5344CB8AC3E}">
        <p14:creationId xmlns:p14="http://schemas.microsoft.com/office/powerpoint/2010/main" val="90468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ECA67-0757-8C7E-E10D-E1A875D43897}"/>
              </a:ext>
            </a:extLst>
          </p:cNvPr>
          <p:cNvSpPr txBox="1"/>
          <p:nvPr/>
        </p:nvSpPr>
        <p:spPr>
          <a:xfrm>
            <a:off x="470517" y="107919"/>
            <a:ext cx="11425561" cy="6986528"/>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Letter-join No-Lead 8" panose="02000505000000020003" pitchFamily="50" charset="0"/>
                <a:cs typeface="Arial" panose="020B0604020202020204" pitchFamily="34" charset="0"/>
              </a:rPr>
              <a:t>Phonics is the foundation for reading but links strongly to spellings as children need to learn the spelling rules from the national curriculum alongside the learning of sounds as well as learning which phonics follow which spelling rules </a:t>
            </a:r>
            <a:br>
              <a:rPr lang="en-GB" sz="3200" dirty="0">
                <a:latin typeface="Letter-join No-Lead 8" panose="02000505000000020003" pitchFamily="50" charset="0"/>
                <a:cs typeface="Arial" panose="020B0604020202020204" pitchFamily="34" charset="0"/>
              </a:rPr>
            </a:br>
            <a:endParaRPr lang="en-GB" sz="3200" dirty="0">
              <a:latin typeface="Letter-join No-Lead 8" panose="02000505000000020003" pitchFamily="50" charset="0"/>
              <a:cs typeface="Arial" panose="020B0604020202020204" pitchFamily="34" charset="0"/>
            </a:endParaRPr>
          </a:p>
          <a:p>
            <a:r>
              <a:rPr lang="en-GB" sz="3200" dirty="0" err="1">
                <a:latin typeface="Letter-join No-Lead 8" panose="02000505000000020003" pitchFamily="50" charset="0"/>
                <a:cs typeface="Arial" panose="020B0604020202020204" pitchFamily="34" charset="0"/>
              </a:rPr>
              <a:t>i.e</a:t>
            </a:r>
            <a:r>
              <a:rPr lang="en-GB" sz="3200" dirty="0">
                <a:latin typeface="Letter-join No-Lead 8" panose="02000505000000020003" pitchFamily="50" charset="0"/>
                <a:cs typeface="Arial" panose="020B0604020202020204" pitchFamily="34" charset="0"/>
              </a:rPr>
              <a:t>:</a:t>
            </a:r>
          </a:p>
          <a:p>
            <a:pPr algn="ctr"/>
            <a:r>
              <a:rPr lang="en-GB" sz="3200" dirty="0">
                <a:latin typeface="Letter-join No-Lead 8" panose="02000505000000020003" pitchFamily="50" charset="0"/>
                <a:cs typeface="Arial" panose="020B0604020202020204" pitchFamily="34" charset="0"/>
              </a:rPr>
              <a:t>Which ‘a’ sound goes where in words?</a:t>
            </a:r>
          </a:p>
          <a:p>
            <a:pPr algn="ctr"/>
            <a:endParaRPr lang="en-GB" sz="3200" dirty="0">
              <a:latin typeface="Letter-join No-Lead 8" panose="02000505000000020003" pitchFamily="50" charset="0"/>
              <a:cs typeface="Arial" panose="020B0604020202020204" pitchFamily="34" charset="0"/>
            </a:endParaRPr>
          </a:p>
          <a:p>
            <a:pPr algn="ctr"/>
            <a:r>
              <a:rPr lang="en-GB" sz="3200" dirty="0">
                <a:latin typeface="Letter-join No-Lead 8" panose="02000505000000020003" pitchFamily="50" charset="0"/>
                <a:cs typeface="Arial" panose="020B0604020202020204" pitchFamily="34" charset="0"/>
              </a:rPr>
              <a:t>‘ai’ in the middle    ‘ay’ at the end     ‘a-e’ for short words</a:t>
            </a:r>
            <a:br>
              <a:rPr lang="en-GB" sz="3200" dirty="0">
                <a:latin typeface="Letter-join No-Lead 8" panose="02000505000000020003" pitchFamily="50" charset="0"/>
                <a:cs typeface="Arial" panose="020B0604020202020204" pitchFamily="34" charset="0"/>
              </a:rPr>
            </a:br>
            <a:endParaRPr lang="en-GB" sz="3200" dirty="0">
              <a:latin typeface="Letter-join No-Lead 8" panose="02000505000000020003" pitchFamily="50" charset="0"/>
              <a:cs typeface="Arial" panose="020B0604020202020204" pitchFamily="34" charset="0"/>
            </a:endParaRPr>
          </a:p>
          <a:p>
            <a:pPr marL="457200" indent="-457200">
              <a:buFont typeface="Arial" panose="020B0604020202020204" pitchFamily="34" charset="0"/>
              <a:buChar char="•"/>
            </a:pPr>
            <a:endParaRPr lang="en-GB" sz="3200" dirty="0">
              <a:latin typeface="Letter-join No-Lead 8" panose="02000505000000020003" pitchFamily="50" charset="0"/>
              <a:cs typeface="Arial" panose="020B0604020202020204" pitchFamily="34" charset="0"/>
            </a:endParaRPr>
          </a:p>
          <a:p>
            <a:pPr marL="457200" indent="-457200">
              <a:buFont typeface="Arial" panose="020B0604020202020204" pitchFamily="34" charset="0"/>
              <a:buChar char="•"/>
            </a:pPr>
            <a:endParaRPr lang="en-GB" sz="3200" dirty="0">
              <a:latin typeface="Letter-join No-Lead 8" panose="02000505000000020003" pitchFamily="50" charset="0"/>
              <a:cs typeface="Arial" panose="020B0604020202020204" pitchFamily="34" charset="0"/>
            </a:endParaRPr>
          </a:p>
          <a:p>
            <a:pPr marL="457200" indent="-457200">
              <a:buFont typeface="Arial" panose="020B0604020202020204" pitchFamily="34" charset="0"/>
              <a:buChar char="•"/>
            </a:pPr>
            <a:endParaRPr lang="en-GB" sz="3200" dirty="0">
              <a:latin typeface="Letter-join No-Lead 8" panose="02000505000000020003" pitchFamily="50" charset="0"/>
              <a:cs typeface="Arial" panose="020B0604020202020204" pitchFamily="34" charset="0"/>
            </a:endParaRPr>
          </a:p>
          <a:p>
            <a:pPr marL="457200" indent="-457200">
              <a:buFont typeface="Arial" panose="020B0604020202020204" pitchFamily="34" charset="0"/>
              <a:buChar char="•"/>
            </a:pPr>
            <a:endParaRPr lang="en-GB" sz="3200" dirty="0">
              <a:latin typeface="Letter-join No-Lead 8" panose="02000505000000020003" pitchFamily="50" charset="0"/>
              <a:cs typeface="Arial" panose="020B0604020202020204" pitchFamily="34" charset="0"/>
            </a:endParaRPr>
          </a:p>
        </p:txBody>
      </p:sp>
      <p:pic>
        <p:nvPicPr>
          <p:cNvPr id="6" name="Picture 5">
            <a:extLst>
              <a:ext uri="{FF2B5EF4-FFF2-40B4-BE49-F238E27FC236}">
                <a16:creationId xmlns:a16="http://schemas.microsoft.com/office/drawing/2014/main" id="{0A552A48-D1F6-3FA9-0592-785DB95F3DA9}"/>
              </a:ext>
            </a:extLst>
          </p:cNvPr>
          <p:cNvPicPr>
            <a:picLocks noChangeAspect="1"/>
          </p:cNvPicPr>
          <p:nvPr/>
        </p:nvPicPr>
        <p:blipFill>
          <a:blip r:embed="rId2"/>
          <a:stretch>
            <a:fillRect/>
          </a:stretch>
        </p:blipFill>
        <p:spPr>
          <a:xfrm>
            <a:off x="5212256" y="4778405"/>
            <a:ext cx="1443038" cy="1971676"/>
          </a:xfrm>
          <a:prstGeom prst="rect">
            <a:avLst/>
          </a:prstGeom>
        </p:spPr>
      </p:pic>
    </p:spTree>
    <p:extLst>
      <p:ext uri="{BB962C8B-B14F-4D97-AF65-F5344CB8AC3E}">
        <p14:creationId xmlns:p14="http://schemas.microsoft.com/office/powerpoint/2010/main" val="94310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ECA67-0757-8C7E-E10D-E1A875D43897}"/>
              </a:ext>
            </a:extLst>
          </p:cNvPr>
          <p:cNvSpPr txBox="1"/>
          <p:nvPr/>
        </p:nvSpPr>
        <p:spPr>
          <a:xfrm>
            <a:off x="292963" y="248576"/>
            <a:ext cx="11209538" cy="6494085"/>
          </a:xfrm>
          <a:prstGeom prst="rect">
            <a:avLst/>
          </a:prstGeom>
          <a:noFill/>
        </p:spPr>
        <p:txBody>
          <a:bodyPr wrap="square" rtlCol="0">
            <a:spAutoFit/>
          </a:bodyPr>
          <a:lstStyle/>
          <a:p>
            <a:r>
              <a:rPr lang="en-GB" sz="3200" dirty="0">
                <a:latin typeface="Letter-join No-Lead 8" panose="02000505000000020003" pitchFamily="50" charset="0"/>
                <a:cs typeface="Arial" panose="020B0604020202020204" pitchFamily="34" charset="0"/>
              </a:rPr>
              <a:t>To develop reading, children must constantly practice by reading aloud books which match with their developing phonics knowledge.</a:t>
            </a:r>
          </a:p>
          <a:p>
            <a:endParaRPr lang="en-GB" sz="3200" dirty="0">
              <a:latin typeface="Letter-join No-Lead 8" panose="02000505000000020003" pitchFamily="50" charset="0"/>
              <a:cs typeface="Arial" panose="020B0604020202020204" pitchFamily="34" charset="0"/>
            </a:endParaRPr>
          </a:p>
          <a:p>
            <a:pPr algn="ctr"/>
            <a:r>
              <a:rPr lang="en-GB" sz="3200" dirty="0">
                <a:latin typeface="Letter-join No-Lead 8" panose="02000505000000020003" pitchFamily="50" charset="0"/>
                <a:cs typeface="Arial" panose="020B0604020202020204" pitchFamily="34" charset="0"/>
              </a:rPr>
              <a:t>This means, there should be no phonics book sent home without sounds they have been taught in class.</a:t>
            </a:r>
          </a:p>
          <a:p>
            <a:endParaRPr lang="en-GB" sz="3200" dirty="0">
              <a:latin typeface="Letter-join No-Lead 8" panose="02000505000000020003" pitchFamily="50" charset="0"/>
              <a:cs typeface="Arial" panose="020B0604020202020204" pitchFamily="34" charset="0"/>
            </a:endParaRPr>
          </a:p>
          <a:p>
            <a:endParaRPr lang="en-GB" sz="3200" dirty="0">
              <a:latin typeface="Letter-join No-Lead 8" panose="02000505000000020003" pitchFamily="50" charset="0"/>
              <a:cs typeface="Arial" panose="020B0604020202020204" pitchFamily="34" charset="0"/>
            </a:endParaRPr>
          </a:p>
          <a:p>
            <a:r>
              <a:rPr lang="en-GB" sz="3200" dirty="0">
                <a:latin typeface="Letter-join No-Lead 8" panose="02000505000000020003" pitchFamily="50" charset="0"/>
                <a:cs typeface="Arial" panose="020B0604020202020204" pitchFamily="34" charset="0"/>
              </a:rPr>
              <a:t>Our books that are sent home are very</a:t>
            </a:r>
            <a:br>
              <a:rPr lang="en-GB" sz="3200" dirty="0">
                <a:latin typeface="Letter-join No-Lead 8" panose="02000505000000020003" pitchFamily="50" charset="0"/>
                <a:cs typeface="Arial" panose="020B0604020202020204" pitchFamily="34" charset="0"/>
              </a:rPr>
            </a:br>
            <a:r>
              <a:rPr lang="en-GB" sz="3200" dirty="0">
                <a:latin typeface="Letter-join No-Lead 8" panose="02000505000000020003" pitchFamily="50" charset="0"/>
                <a:cs typeface="Arial" panose="020B0604020202020204" pitchFamily="34" charset="0"/>
              </a:rPr>
              <a:t>clearly organised to match these sounds </a:t>
            </a:r>
            <a:br>
              <a:rPr lang="en-GB" sz="3200" dirty="0">
                <a:latin typeface="Letter-join No-Lead 8" panose="02000505000000020003" pitchFamily="50" charset="0"/>
                <a:cs typeface="Arial" panose="020B0604020202020204" pitchFamily="34" charset="0"/>
              </a:rPr>
            </a:br>
            <a:r>
              <a:rPr lang="en-GB" sz="3200" dirty="0">
                <a:latin typeface="Letter-join No-Lead 8" panose="02000505000000020003" pitchFamily="50" charset="0"/>
                <a:cs typeface="Arial" panose="020B0604020202020204" pitchFamily="34" charset="0"/>
              </a:rPr>
              <a:t>and every week’s lessons.</a:t>
            </a:r>
          </a:p>
          <a:p>
            <a:br>
              <a:rPr lang="en-GB" sz="3200" dirty="0">
                <a:latin typeface="Letter-join No-Lead 8" panose="02000505000000020003" pitchFamily="50" charset="0"/>
                <a:cs typeface="Arial" panose="020B0604020202020204" pitchFamily="34" charset="0"/>
              </a:rPr>
            </a:br>
            <a:endParaRPr lang="en-GB" sz="3200" dirty="0">
              <a:latin typeface="Letter-join No-Lead 8" panose="02000505000000020003" pitchFamily="50" charset="0"/>
              <a:cs typeface="Arial" panose="020B0604020202020204" pitchFamily="34" charset="0"/>
            </a:endParaRPr>
          </a:p>
        </p:txBody>
      </p:sp>
      <p:pic>
        <p:nvPicPr>
          <p:cNvPr id="3" name="Picture 2">
            <a:extLst>
              <a:ext uri="{FF2B5EF4-FFF2-40B4-BE49-F238E27FC236}">
                <a16:creationId xmlns:a16="http://schemas.microsoft.com/office/drawing/2014/main" id="{78FF2B9F-A04E-439C-83D2-CF387DCFE7B8}"/>
              </a:ext>
            </a:extLst>
          </p:cNvPr>
          <p:cNvPicPr>
            <a:picLocks noChangeAspect="1"/>
          </p:cNvPicPr>
          <p:nvPr/>
        </p:nvPicPr>
        <p:blipFill>
          <a:blip r:embed="rId2"/>
          <a:stretch>
            <a:fillRect/>
          </a:stretch>
        </p:blipFill>
        <p:spPr>
          <a:xfrm>
            <a:off x="8371642" y="3625572"/>
            <a:ext cx="2993008" cy="2837372"/>
          </a:xfrm>
          <a:prstGeom prst="rect">
            <a:avLst/>
          </a:prstGeom>
        </p:spPr>
      </p:pic>
    </p:spTree>
    <p:extLst>
      <p:ext uri="{BB962C8B-B14F-4D97-AF65-F5344CB8AC3E}">
        <p14:creationId xmlns:p14="http://schemas.microsoft.com/office/powerpoint/2010/main" val="213239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1BDE28-0ECD-F17D-C32E-E2B71DF09298}"/>
              </a:ext>
            </a:extLst>
          </p:cNvPr>
          <p:cNvPicPr>
            <a:picLocks noChangeAspect="1"/>
          </p:cNvPicPr>
          <p:nvPr/>
        </p:nvPicPr>
        <p:blipFill>
          <a:blip r:embed="rId3"/>
          <a:stretch>
            <a:fillRect/>
          </a:stretch>
        </p:blipFill>
        <p:spPr>
          <a:xfrm>
            <a:off x="154460" y="211255"/>
            <a:ext cx="4548389" cy="731399"/>
          </a:xfrm>
          <a:prstGeom prst="rect">
            <a:avLst/>
          </a:prstGeom>
        </p:spPr>
      </p:pic>
      <p:sp>
        <p:nvSpPr>
          <p:cNvPr id="6" name="TextBox 5">
            <a:extLst>
              <a:ext uri="{FF2B5EF4-FFF2-40B4-BE49-F238E27FC236}">
                <a16:creationId xmlns:a16="http://schemas.microsoft.com/office/drawing/2014/main" id="{7C8F78E3-B5BE-CE4C-D69A-A7FA0B89FA10}"/>
              </a:ext>
            </a:extLst>
          </p:cNvPr>
          <p:cNvSpPr txBox="1"/>
          <p:nvPr/>
        </p:nvSpPr>
        <p:spPr>
          <a:xfrm>
            <a:off x="238515" y="1183973"/>
            <a:ext cx="8167456" cy="1446550"/>
          </a:xfrm>
          <a:prstGeom prst="rect">
            <a:avLst/>
          </a:prstGeom>
          <a:noFill/>
        </p:spPr>
        <p:txBody>
          <a:bodyPr wrap="square" rtlCol="0">
            <a:spAutoFit/>
          </a:bodyPr>
          <a:lstStyle/>
          <a:p>
            <a:pPr algn="ctr"/>
            <a:r>
              <a:rPr lang="en-GB" sz="4400" u="sng" dirty="0">
                <a:latin typeface="Letter-join No-Lead 8" panose="02000505000000020003" pitchFamily="50" charset="0"/>
              </a:rPr>
              <a:t>What does ‘Little </a:t>
            </a:r>
            <a:r>
              <a:rPr lang="en-GB" sz="4400" u="sng" dirty="0" err="1">
                <a:latin typeface="Letter-join No-Lead 8" panose="02000505000000020003" pitchFamily="50" charset="0"/>
              </a:rPr>
              <a:t>Wandle</a:t>
            </a:r>
            <a:r>
              <a:rPr lang="en-GB" sz="4400" u="sng" dirty="0">
                <a:latin typeface="Letter-join No-Lead 8" panose="02000505000000020003" pitchFamily="50" charset="0"/>
              </a:rPr>
              <a:t>’ </a:t>
            </a:r>
            <a:br>
              <a:rPr lang="en-GB" sz="4400" u="sng" dirty="0">
                <a:latin typeface="Letter-join No-Lead 8" panose="02000505000000020003" pitchFamily="50" charset="0"/>
              </a:rPr>
            </a:br>
            <a:r>
              <a:rPr lang="en-GB" sz="4400" u="sng" dirty="0">
                <a:latin typeface="Letter-join No-Lead 8" panose="02000505000000020003" pitchFamily="50" charset="0"/>
              </a:rPr>
              <a:t>look like at Oakdale?</a:t>
            </a:r>
          </a:p>
        </p:txBody>
      </p:sp>
      <p:pic>
        <p:nvPicPr>
          <p:cNvPr id="7" name="Picture 6" descr="A picture containing logo&#10;&#10;Description automatically generated">
            <a:extLst>
              <a:ext uri="{FF2B5EF4-FFF2-40B4-BE49-F238E27FC236}">
                <a16:creationId xmlns:a16="http://schemas.microsoft.com/office/drawing/2014/main" id="{1D27AD85-A406-7AE4-CC6E-BC8B2572AB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5971" y="444463"/>
            <a:ext cx="3631569" cy="6194168"/>
          </a:xfrm>
          <a:prstGeom prst="rect">
            <a:avLst/>
          </a:prstGeom>
        </p:spPr>
      </p:pic>
      <p:pic>
        <p:nvPicPr>
          <p:cNvPr id="8" name="Picture 2" descr="Collins Big Cat | Little Wandle Letters and Sounds Revised SSP">
            <a:extLst>
              <a:ext uri="{FF2B5EF4-FFF2-40B4-BE49-F238E27FC236}">
                <a16:creationId xmlns:a16="http://schemas.microsoft.com/office/drawing/2014/main" id="{496396A0-7493-B370-8F8F-58F9A6B39F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536" y="3113160"/>
            <a:ext cx="5151414" cy="3351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618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11818</TotalTime>
  <Words>1205</Words>
  <Application>Microsoft Office PowerPoint</Application>
  <PresentationFormat>Widescreen</PresentationFormat>
  <Paragraphs>112</Paragraphs>
  <Slides>26</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26</vt:i4>
      </vt:variant>
    </vt:vector>
  </HeadingPairs>
  <TitlesOfParts>
    <vt:vector size="34" baseType="lpstr">
      <vt:lpstr>Arial</vt:lpstr>
      <vt:lpstr>Calibri</vt:lpstr>
      <vt:lpstr>Calibri Light</vt:lpstr>
      <vt:lpstr>Comic Sans MS</vt:lpstr>
      <vt:lpstr>Letter-join No-Lead 8</vt:lpstr>
      <vt:lpstr>Printed Letter-Join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Segmenting </vt:lpstr>
      <vt:lpstr>Blending Words</vt:lpstr>
      <vt:lpstr>Have a go! </vt:lpstr>
      <vt:lpstr>PowerPoint Presentation</vt:lpstr>
      <vt:lpstr>The screening is untaken by every child in year 1 in June.   The test contains 40 real and ‘alien’ words that the children must use their phonics skills to decode, blend and read.   The passing score is usually 32/40.   To be considered ‘expected’ reading level for year 1 children must have passed the screening check and be on a phase 5 book and accessing turquoise book band for fluency and comprehension. </vt:lpstr>
      <vt:lpstr>‘Alien’ words are pretend words to ensure children are using phonics skills not sight reading.    Have a go at these words- some are tricky to read and need ‘tweaking’!  </vt:lpstr>
      <vt:lpstr>PowerPoint Presentation</vt:lpstr>
      <vt:lpstr>PowerPoint Presentation</vt:lpstr>
      <vt:lpstr>-Practice phonics screenings for weekly homework closer to June. -Use phonics website games. -Support children segmenting and blending word in reading their books. -Look at the ‘Little Wandle’ parent videos following the link on our website. -Promote the positivity and importance of reading as the gateway to the rest of the curriculum and life.  </vt:lpstr>
      <vt:lpstr>-Read every day with your child. -Do not read the words for them in their phonics book- encourage to sound and blend. -Re-read to check it makes sense. -Use pictures for clues to words and comprehension. -Ask questions about the book. -MODEL good reading with intonation and expression.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Clement</dc:creator>
  <cp:lastModifiedBy>Elizabeth Clement</cp:lastModifiedBy>
  <cp:revision>2</cp:revision>
  <cp:lastPrinted>2022-05-13T06:46:42Z</cp:lastPrinted>
  <dcterms:created xsi:type="dcterms:W3CDTF">2022-05-09T20:04:36Z</dcterms:created>
  <dcterms:modified xsi:type="dcterms:W3CDTF">2022-09-21T07:09:56Z</dcterms:modified>
</cp:coreProperties>
</file>